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3" r:id="rId20"/>
    <p:sldId id="275" r:id="rId21"/>
    <p:sldId id="276" r:id="rId22"/>
    <p:sldId id="277" r:id="rId23"/>
    <p:sldId id="280" r:id="rId24"/>
    <p:sldId id="281" r:id="rId25"/>
    <p:sldId id="278" r:id="rId26"/>
    <p:sldId id="279" r:id="rId27"/>
    <p:sldId id="282" r:id="rId28"/>
    <p:sldId id="283" r:id="rId29"/>
    <p:sldId id="284" r:id="rId30"/>
    <p:sldId id="285" r:id="rId31"/>
    <p:sldId id="286" r:id="rId32"/>
    <p:sldId id="287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7E9675-4D5F-47C5-8EC6-7A592EAC1D45}" type="datetimeFigureOut">
              <a:rPr lang="ru-RU" smtClean="0"/>
              <a:pPr/>
              <a:t>02.09.2024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0C64-E6C2-45BA-9E63-16A46BC133A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745706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330C64-E6C2-45BA-9E63-16A46BC133AF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480599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330C64-E6C2-45BA-9E63-16A46BC133AF}" type="slidenum">
              <a:rPr lang="ru-RU" smtClean="0"/>
              <a:pPr/>
              <a:t>27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051724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02.09.2024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02.09.2024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02.09.2024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02.09.2024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02.09.2024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02.09.2024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02.09.2024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02.09.2024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slide" Target="slide2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9.xml"/><Relationship Id="rId13" Type="http://schemas.openxmlformats.org/officeDocument/2006/relationships/slide" Target="slide29.xml"/><Relationship Id="rId3" Type="http://schemas.openxmlformats.org/officeDocument/2006/relationships/slide" Target="slide9.xml"/><Relationship Id="rId7" Type="http://schemas.openxmlformats.org/officeDocument/2006/relationships/slide" Target="slide21.xml"/><Relationship Id="rId12" Type="http://schemas.openxmlformats.org/officeDocument/2006/relationships/slide" Target="slide31.xml"/><Relationship Id="rId2" Type="http://schemas.openxmlformats.org/officeDocument/2006/relationships/slide" Target="slide11.xml"/><Relationship Id="rId16" Type="http://schemas.openxmlformats.org/officeDocument/2006/relationships/slide" Target="slide25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.xml"/><Relationship Id="rId11" Type="http://schemas.openxmlformats.org/officeDocument/2006/relationships/slide" Target="slide13.xml"/><Relationship Id="rId5" Type="http://schemas.openxmlformats.org/officeDocument/2006/relationships/slide" Target="slide5.xml"/><Relationship Id="rId15" Type="http://schemas.openxmlformats.org/officeDocument/2006/relationships/slide" Target="slide23.xml"/><Relationship Id="rId10" Type="http://schemas.openxmlformats.org/officeDocument/2006/relationships/slide" Target="slide15.xml"/><Relationship Id="rId4" Type="http://schemas.openxmlformats.org/officeDocument/2006/relationships/slide" Target="slide7.xml"/><Relationship Id="rId9" Type="http://schemas.openxmlformats.org/officeDocument/2006/relationships/slide" Target="slide17.xml"/><Relationship Id="rId14" Type="http://schemas.openxmlformats.org/officeDocument/2006/relationships/slide" Target="slide2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slide" Target="slide2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slide" Target="slide2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8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jpe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slide" Target="slide3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02204" y="692696"/>
            <a:ext cx="7772400" cy="172819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Викторина «</a:t>
            </a:r>
            <a:r>
              <a:rPr lang="ru-RU" dirty="0" err="1" smtClean="0"/>
              <a:t>Чукл</a:t>
            </a:r>
            <a:r>
              <a:rPr lang="en-US" dirty="0" smtClean="0"/>
              <a:t>ö</a:t>
            </a:r>
            <a:r>
              <a:rPr lang="ru-RU" dirty="0" smtClean="0"/>
              <a:t>м </a:t>
            </a:r>
            <a:r>
              <a:rPr lang="ru-RU" dirty="0" err="1" smtClean="0"/>
              <a:t>сикт</a:t>
            </a:r>
            <a:r>
              <a:rPr lang="ru-RU" dirty="0" smtClean="0"/>
              <a:t> И.А. </a:t>
            </a:r>
            <a:r>
              <a:rPr lang="ru-RU" dirty="0" err="1" smtClean="0"/>
              <a:t>Куратов</a:t>
            </a:r>
            <a:r>
              <a:rPr lang="ru-RU" dirty="0" smtClean="0"/>
              <a:t> </a:t>
            </a:r>
            <a:r>
              <a:rPr lang="ru-RU" dirty="0" err="1" smtClean="0"/>
              <a:t>ол</a:t>
            </a:r>
            <a:r>
              <a:rPr lang="en-US" dirty="0" smtClean="0"/>
              <a:t>ö</a:t>
            </a:r>
            <a:r>
              <a:rPr lang="ru-RU" dirty="0" err="1" smtClean="0"/>
              <a:t>мын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2753532"/>
          </a:xfrm>
        </p:spPr>
        <p:txBody>
          <a:bodyPr/>
          <a:lstStyle/>
          <a:p>
            <a:pPr algn="r"/>
            <a:endParaRPr lang="ru-RU" sz="1800" dirty="0" smtClean="0">
              <a:cs typeface="Times New Roman" panose="02020603050405020304" pitchFamily="18" charset="0"/>
            </a:endParaRPr>
          </a:p>
          <a:p>
            <a:endParaRPr lang="ru-RU" sz="1800" dirty="0" smtClean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algn="ctr"/>
            <a:endParaRPr lang="ru-RU" sz="1800" dirty="0" smtClean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algn="r"/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493708" y="491700"/>
            <a:ext cx="18473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ru-RU" sz="2200" dirty="0">
              <a:solidFill>
                <a:schemeClr val="tx2"/>
              </a:solidFill>
            </a:endParaRPr>
          </a:p>
        </p:txBody>
      </p:sp>
      <p:pic>
        <p:nvPicPr>
          <p:cNvPr id="7" name="Рисунок 6" descr="C:\Users\user\AppData\Local\Microsoft\Windows\Temporary Internet Files\Content.Word\IMG_20240829_110131.jpg"/>
          <p:cNvPicPr/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55577" y="2636912"/>
            <a:ext cx="3024335" cy="3414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706604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764704"/>
            <a:ext cx="8183880" cy="15121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Алексей Петрович </a:t>
            </a:r>
            <a:r>
              <a:rPr lang="ru-RU" dirty="0" err="1" smtClean="0"/>
              <a:t>Куратов</a:t>
            </a:r>
            <a:endParaRPr lang="ru-RU" dirty="0" smtClean="0"/>
          </a:p>
          <a:p>
            <a:pPr marL="0" indent="0" algn="ctr">
              <a:buNone/>
            </a:pPr>
            <a:endParaRPr lang="ru-RU" sz="3600" dirty="0"/>
          </a:p>
        </p:txBody>
      </p:sp>
      <p:pic>
        <p:nvPicPr>
          <p:cNvPr id="7170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5013176"/>
            <a:ext cx="61595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4024438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869160"/>
            <a:ext cx="8183880" cy="1051560"/>
          </a:xfrm>
        </p:spPr>
        <p:txBody>
          <a:bodyPr/>
          <a:lstStyle/>
          <a:p>
            <a:r>
              <a:rPr lang="ru-RU" dirty="0" smtClean="0"/>
              <a:t>Бать-мам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/>
              <a:t>Кутш</a:t>
            </a:r>
            <a:r>
              <a:rPr lang="en-US" dirty="0" smtClean="0"/>
              <a:t>ö</a:t>
            </a:r>
            <a:r>
              <a:rPr lang="ru-RU" dirty="0" smtClean="0"/>
              <a:t>м во</a:t>
            </a:r>
            <a:r>
              <a:rPr lang="en-US" dirty="0" smtClean="0"/>
              <a:t>ö</a:t>
            </a:r>
            <a:r>
              <a:rPr lang="ru-RU" dirty="0" smtClean="0"/>
              <a:t> Екатерина Ивановна ну</a:t>
            </a:r>
            <a:r>
              <a:rPr lang="en-US" dirty="0" smtClean="0"/>
              <a:t>ö</a:t>
            </a:r>
            <a:r>
              <a:rPr lang="ru-RU" dirty="0" err="1" smtClean="0"/>
              <a:t>д</a:t>
            </a:r>
            <a:r>
              <a:rPr lang="en-US" dirty="0" smtClean="0"/>
              <a:t>ö</a:t>
            </a:r>
            <a:r>
              <a:rPr lang="ru-RU" dirty="0" smtClean="0"/>
              <a:t> вел</a:t>
            </a:r>
            <a:r>
              <a:rPr lang="en-US" dirty="0" smtClean="0"/>
              <a:t>ö</a:t>
            </a:r>
            <a:r>
              <a:rPr lang="ru-RU" dirty="0" err="1" smtClean="0"/>
              <a:t>дчыны</a:t>
            </a:r>
            <a:r>
              <a:rPr lang="ru-RU" dirty="0" smtClean="0"/>
              <a:t> Ваня</a:t>
            </a:r>
            <a:r>
              <a:rPr lang="en-US" dirty="0" smtClean="0"/>
              <a:t>ö</a:t>
            </a:r>
            <a:r>
              <a:rPr lang="ru-RU" dirty="0" smtClean="0"/>
              <a:t>с Яренск</a:t>
            </a:r>
            <a:r>
              <a:rPr lang="en-US" dirty="0" smtClean="0"/>
              <a:t>ö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духовн</a:t>
            </a:r>
            <a:r>
              <a:rPr lang="en-US" dirty="0" smtClean="0"/>
              <a:t>ö</a:t>
            </a:r>
            <a:r>
              <a:rPr lang="ru-RU" dirty="0" err="1" smtClean="0"/>
              <a:t>й</a:t>
            </a:r>
            <a:r>
              <a:rPr lang="ru-RU" dirty="0" smtClean="0"/>
              <a:t> училище</a:t>
            </a:r>
            <a:r>
              <a:rPr lang="en-US" dirty="0" smtClean="0"/>
              <a:t>ö?</a:t>
            </a:r>
            <a:endParaRPr lang="ru-RU" dirty="0" smtClean="0"/>
          </a:p>
          <a:p>
            <a:pPr marL="0" indent="0" algn="ctr">
              <a:buNone/>
            </a:pPr>
            <a:endParaRPr lang="ru-RU" dirty="0"/>
          </a:p>
        </p:txBody>
      </p:sp>
      <p:pic>
        <p:nvPicPr>
          <p:cNvPr id="8194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5229200"/>
            <a:ext cx="1700213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742483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692696"/>
            <a:ext cx="8183880" cy="3161512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1850 </a:t>
            </a:r>
            <a:r>
              <a:rPr lang="ru-RU" dirty="0" smtClean="0"/>
              <a:t>во</a:t>
            </a:r>
          </a:p>
          <a:p>
            <a:pPr marL="0" indent="0" algn="ctr">
              <a:buNone/>
            </a:pPr>
            <a:endParaRPr lang="ru-RU" dirty="0"/>
          </a:p>
        </p:txBody>
      </p:sp>
      <p:pic>
        <p:nvPicPr>
          <p:cNvPr id="9218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5229200"/>
            <a:ext cx="61595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783008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869160"/>
            <a:ext cx="8183880" cy="1051560"/>
          </a:xfrm>
        </p:spPr>
        <p:txBody>
          <a:bodyPr/>
          <a:lstStyle/>
          <a:p>
            <a:r>
              <a:rPr lang="ru-RU" dirty="0" smtClean="0"/>
              <a:t>Чукл</a:t>
            </a:r>
            <a:r>
              <a:rPr lang="en-US" dirty="0" smtClean="0"/>
              <a:t>ö</a:t>
            </a:r>
            <a:r>
              <a:rPr lang="ru-RU" dirty="0" smtClean="0"/>
              <a:t>м </a:t>
            </a:r>
            <a:r>
              <a:rPr lang="ru-RU" dirty="0" err="1" smtClean="0"/>
              <a:t>сикт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/>
              <a:t>Кутш</a:t>
            </a:r>
            <a:r>
              <a:rPr lang="en-US" dirty="0" smtClean="0"/>
              <a:t>ö</a:t>
            </a:r>
            <a:r>
              <a:rPr lang="ru-RU" dirty="0" smtClean="0"/>
              <a:t>м во</a:t>
            </a:r>
            <a:r>
              <a:rPr lang="en-US" dirty="0" smtClean="0"/>
              <a:t>ö</a:t>
            </a:r>
            <a:r>
              <a:rPr lang="ru-RU" dirty="0" smtClean="0"/>
              <a:t> </a:t>
            </a:r>
            <a:r>
              <a:rPr lang="ru-RU" dirty="0" err="1" smtClean="0"/>
              <a:t>сувт</a:t>
            </a:r>
            <a:r>
              <a:rPr lang="en-US" dirty="0" smtClean="0"/>
              <a:t>ö</a:t>
            </a:r>
            <a:r>
              <a:rPr lang="ru-RU" dirty="0" err="1" smtClean="0"/>
              <a:t>д</a:t>
            </a:r>
            <a:r>
              <a:rPr lang="en-US" dirty="0" err="1" smtClean="0"/>
              <a:t>i</a:t>
            </a:r>
            <a:r>
              <a:rPr lang="ru-RU" dirty="0" smtClean="0"/>
              <a:t>сны Крестовоздвиженск</a:t>
            </a:r>
            <a:r>
              <a:rPr lang="en-US" dirty="0" smtClean="0"/>
              <a:t>ö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вичко</a:t>
            </a:r>
            <a:r>
              <a:rPr lang="ru-RU" dirty="0" smtClean="0"/>
              <a:t> </a:t>
            </a:r>
            <a:r>
              <a:rPr lang="ru-RU" dirty="0" err="1" smtClean="0"/>
              <a:t>дор</a:t>
            </a:r>
            <a:r>
              <a:rPr lang="en-US" dirty="0" smtClean="0"/>
              <a:t>ö</a:t>
            </a:r>
            <a:r>
              <a:rPr lang="ru-RU" dirty="0" smtClean="0"/>
              <a:t> Екатерина </a:t>
            </a:r>
            <a:r>
              <a:rPr lang="ru-RU" dirty="0" err="1" smtClean="0"/>
              <a:t>Ивановнал</a:t>
            </a:r>
            <a:r>
              <a:rPr lang="en-US" dirty="0" smtClean="0"/>
              <a:t>ö</a:t>
            </a:r>
            <a:r>
              <a:rPr lang="ru-RU" dirty="0" err="1" smtClean="0"/>
              <a:t>н</a:t>
            </a:r>
            <a:r>
              <a:rPr lang="ru-RU" dirty="0" smtClean="0"/>
              <a:t> </a:t>
            </a:r>
            <a:r>
              <a:rPr lang="ru-RU" dirty="0" err="1" smtClean="0"/>
              <a:t>чуж</a:t>
            </a:r>
            <a:r>
              <a:rPr lang="en-US" dirty="0" smtClean="0"/>
              <a:t>ö</a:t>
            </a:r>
            <a:r>
              <a:rPr lang="ru-RU" dirty="0" err="1" smtClean="0"/>
              <a:t>мсянь</a:t>
            </a:r>
            <a:r>
              <a:rPr lang="ru-RU" dirty="0" smtClean="0"/>
              <a:t> 200 во </a:t>
            </a:r>
            <a:r>
              <a:rPr lang="ru-RU" dirty="0" err="1" smtClean="0"/>
              <a:t>тыригкежл</a:t>
            </a:r>
            <a:r>
              <a:rPr lang="en-US" dirty="0" smtClean="0"/>
              <a:t>ö</a:t>
            </a:r>
            <a:r>
              <a:rPr lang="ru-RU" dirty="0" smtClean="0"/>
              <a:t> </a:t>
            </a:r>
            <a:r>
              <a:rPr lang="ru-RU" dirty="0" err="1" smtClean="0"/>
              <a:t>Казьтылан</a:t>
            </a:r>
            <a:r>
              <a:rPr lang="ru-RU" dirty="0" smtClean="0"/>
              <a:t> пас</a:t>
            </a:r>
            <a:r>
              <a:rPr lang="en-US" dirty="0" smtClean="0"/>
              <a:t>? </a:t>
            </a:r>
            <a:endParaRPr lang="ru-RU" dirty="0" smtClean="0"/>
          </a:p>
          <a:p>
            <a:pPr marL="0" indent="0" algn="ctr">
              <a:buNone/>
            </a:pPr>
            <a:endParaRPr lang="ru-RU" dirty="0"/>
          </a:p>
        </p:txBody>
      </p:sp>
      <p:pic>
        <p:nvPicPr>
          <p:cNvPr id="10242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5229200"/>
            <a:ext cx="1700213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44747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76672"/>
            <a:ext cx="8183880" cy="1008112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1999 во</a:t>
            </a:r>
          </a:p>
          <a:p>
            <a:pPr marL="0" indent="0" algn="ctr">
              <a:buNone/>
            </a:pPr>
            <a:endParaRPr lang="ru-RU" dirty="0"/>
          </a:p>
        </p:txBody>
      </p:sp>
      <p:pic>
        <p:nvPicPr>
          <p:cNvPr id="11266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5157192"/>
            <a:ext cx="61595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 descr="C:\Users\user\Desktop\264_0279267b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1043608" y="1916832"/>
            <a:ext cx="5544616" cy="31849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657755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869160"/>
            <a:ext cx="8183880" cy="1051560"/>
          </a:xfrm>
        </p:spPr>
        <p:txBody>
          <a:bodyPr/>
          <a:lstStyle/>
          <a:p>
            <a:r>
              <a:rPr lang="ru-RU" dirty="0" smtClean="0"/>
              <a:t>Чукл</a:t>
            </a:r>
            <a:r>
              <a:rPr lang="en-US" dirty="0" smtClean="0"/>
              <a:t>ö</a:t>
            </a:r>
            <a:r>
              <a:rPr lang="ru-RU" dirty="0" smtClean="0"/>
              <a:t>м </a:t>
            </a:r>
            <a:r>
              <a:rPr lang="ru-RU" dirty="0" err="1" smtClean="0"/>
              <a:t>сикт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/>
              <a:t>Кыдзи в</a:t>
            </a:r>
            <a:r>
              <a:rPr lang="en-US" dirty="0" smtClean="0"/>
              <a:t>ö</a:t>
            </a:r>
            <a:r>
              <a:rPr lang="ru-RU" dirty="0" smtClean="0"/>
              <a:t>л</a:t>
            </a:r>
            <a:r>
              <a:rPr lang="en-US" dirty="0" err="1" smtClean="0"/>
              <a:t>i</a:t>
            </a:r>
            <a:r>
              <a:rPr lang="ru-RU" dirty="0" smtClean="0"/>
              <a:t> </a:t>
            </a:r>
            <a:r>
              <a:rPr lang="ru-RU" dirty="0" err="1" smtClean="0"/>
              <a:t>шу</a:t>
            </a:r>
            <a:r>
              <a:rPr lang="en-US" dirty="0" smtClean="0"/>
              <a:t>ö</a:t>
            </a:r>
            <a:r>
              <a:rPr lang="ru-RU" dirty="0" err="1" smtClean="0"/>
              <a:t>ны</a:t>
            </a:r>
            <a:r>
              <a:rPr lang="ru-RU" dirty="0" smtClean="0"/>
              <a:t> Екатерина </a:t>
            </a:r>
            <a:r>
              <a:rPr lang="ru-RU" dirty="0" err="1" smtClean="0"/>
              <a:t>Ивановналысь</a:t>
            </a:r>
            <a:r>
              <a:rPr lang="ru-RU" dirty="0" smtClean="0"/>
              <a:t> </a:t>
            </a:r>
            <a:r>
              <a:rPr lang="ru-RU" dirty="0" err="1" smtClean="0"/>
              <a:t>зятьс</a:t>
            </a:r>
            <a:r>
              <a:rPr lang="en-US" dirty="0" smtClean="0"/>
              <a:t>ö</a:t>
            </a:r>
            <a:r>
              <a:rPr lang="ru-RU" dirty="0" smtClean="0"/>
              <a:t>, код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ru-RU" dirty="0" smtClean="0"/>
              <a:t>в</a:t>
            </a:r>
            <a:r>
              <a:rPr lang="en-US" dirty="0" smtClean="0"/>
              <a:t>ö</a:t>
            </a:r>
            <a:r>
              <a:rPr lang="ru-RU" dirty="0" smtClean="0"/>
              <a:t>л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ru-RU" dirty="0" smtClean="0"/>
              <a:t>Крестовоздвиженск</a:t>
            </a:r>
            <a:r>
              <a:rPr lang="en-US" dirty="0" smtClean="0"/>
              <a:t>ö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вичкоын</a:t>
            </a:r>
            <a:r>
              <a:rPr lang="ru-RU" dirty="0" smtClean="0"/>
              <a:t> </a:t>
            </a:r>
            <a:r>
              <a:rPr lang="ru-RU" dirty="0" err="1" smtClean="0"/>
              <a:t>уджалысь</a:t>
            </a:r>
            <a:r>
              <a:rPr lang="en-US" dirty="0" smtClean="0"/>
              <a:t>ö</a:t>
            </a:r>
            <a:r>
              <a:rPr lang="ru-RU" dirty="0" err="1" smtClean="0"/>
              <a:t>н</a:t>
            </a:r>
            <a:r>
              <a:rPr lang="ru-RU" dirty="0" smtClean="0"/>
              <a:t> (</a:t>
            </a:r>
            <a:r>
              <a:rPr lang="ru-RU" dirty="0" err="1" smtClean="0"/>
              <a:t>священик</a:t>
            </a:r>
            <a:r>
              <a:rPr lang="en-US" dirty="0" smtClean="0"/>
              <a:t>ö</a:t>
            </a:r>
            <a:r>
              <a:rPr lang="ru-RU" dirty="0" err="1" smtClean="0"/>
              <a:t>н</a:t>
            </a:r>
            <a:r>
              <a:rPr lang="ru-RU" dirty="0" smtClean="0"/>
              <a:t>) 1871-1881 </a:t>
            </a:r>
            <a:r>
              <a:rPr lang="ru-RU" dirty="0" err="1" smtClean="0"/>
              <a:t>вояс</a:t>
            </a:r>
            <a:r>
              <a:rPr lang="en-US" dirty="0" smtClean="0"/>
              <a:t>ö</a:t>
            </a:r>
            <a:r>
              <a:rPr lang="ru-RU" dirty="0" smtClean="0"/>
              <a:t>?</a:t>
            </a:r>
          </a:p>
          <a:p>
            <a:pPr marL="0" indent="0" algn="ctr">
              <a:buNone/>
            </a:pPr>
            <a:endParaRPr lang="ru-RU" dirty="0"/>
          </a:p>
        </p:txBody>
      </p:sp>
      <p:pic>
        <p:nvPicPr>
          <p:cNvPr id="12290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5157192"/>
            <a:ext cx="1700213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843815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476672"/>
            <a:ext cx="8183880" cy="3449544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Константин Васильевич Попов </a:t>
            </a:r>
          </a:p>
          <a:p>
            <a:pPr marL="0" indent="0" algn="ctr">
              <a:buNone/>
            </a:pPr>
            <a:endParaRPr lang="ru-RU" dirty="0"/>
          </a:p>
        </p:txBody>
      </p:sp>
      <p:pic>
        <p:nvPicPr>
          <p:cNvPr id="13314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5157192"/>
            <a:ext cx="61595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 descr="C:\Users\user\Desktop\библиотека фото\История церкви\IMG_2558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716487" y="1484784"/>
            <a:ext cx="3573571" cy="2592288"/>
          </a:xfrm>
          <a:prstGeom prst="rect">
            <a:avLst/>
          </a:prstGeom>
          <a:noFill/>
        </p:spPr>
      </p:pic>
      <p:pic>
        <p:nvPicPr>
          <p:cNvPr id="7" name="Picture 2" descr="C:\Users\user\Desktop\QsXngtOoBy0.jpg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5028051" y="1484784"/>
            <a:ext cx="3432381" cy="25922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440815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941168"/>
            <a:ext cx="8183880" cy="1051560"/>
          </a:xfrm>
        </p:spPr>
        <p:txBody>
          <a:bodyPr/>
          <a:lstStyle/>
          <a:p>
            <a:r>
              <a:rPr lang="ru-RU" dirty="0" smtClean="0"/>
              <a:t>Чукл</a:t>
            </a:r>
            <a:r>
              <a:rPr lang="en-US" dirty="0" smtClean="0"/>
              <a:t>ö</a:t>
            </a:r>
            <a:r>
              <a:rPr lang="ru-RU" dirty="0" smtClean="0"/>
              <a:t>м </a:t>
            </a:r>
            <a:r>
              <a:rPr lang="ru-RU" dirty="0" err="1" smtClean="0"/>
              <a:t>сикт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1052736"/>
            <a:ext cx="8183880" cy="3665568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/>
              <a:t>Кыдзи в</a:t>
            </a:r>
            <a:r>
              <a:rPr lang="en-US" dirty="0" smtClean="0"/>
              <a:t>ö</a:t>
            </a:r>
            <a:r>
              <a:rPr lang="ru-RU" dirty="0" smtClean="0"/>
              <a:t>л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ru-RU" dirty="0" err="1" smtClean="0"/>
              <a:t>шу</a:t>
            </a:r>
            <a:r>
              <a:rPr lang="en-US" dirty="0" smtClean="0"/>
              <a:t>ö</a:t>
            </a:r>
            <a:r>
              <a:rPr lang="ru-RU" dirty="0" err="1" smtClean="0"/>
              <a:t>ны</a:t>
            </a:r>
            <a:r>
              <a:rPr lang="ru-RU" dirty="0" smtClean="0"/>
              <a:t> И.А. </a:t>
            </a:r>
            <a:r>
              <a:rPr lang="ru-RU" dirty="0" err="1" smtClean="0"/>
              <a:t>Куратовлысь</a:t>
            </a:r>
            <a:r>
              <a:rPr lang="ru-RU" dirty="0" smtClean="0"/>
              <a:t> </a:t>
            </a:r>
            <a:r>
              <a:rPr lang="ru-RU" dirty="0" err="1" smtClean="0"/>
              <a:t>чойс</a:t>
            </a:r>
            <a:r>
              <a:rPr lang="en-US" dirty="0" smtClean="0"/>
              <a:t>ö</a:t>
            </a:r>
            <a:r>
              <a:rPr lang="ru-RU" dirty="0" smtClean="0"/>
              <a:t>, код семья </a:t>
            </a:r>
            <a:r>
              <a:rPr lang="ru-RU" dirty="0" err="1" smtClean="0"/>
              <a:t>ордын</a:t>
            </a:r>
            <a:r>
              <a:rPr lang="ru-RU" dirty="0" smtClean="0"/>
              <a:t> Екатерина Ивановна </a:t>
            </a:r>
            <a:r>
              <a:rPr lang="ru-RU" dirty="0" err="1" smtClean="0"/>
              <a:t>ол</a:t>
            </a:r>
            <a:r>
              <a:rPr lang="en-US" dirty="0" err="1" smtClean="0"/>
              <a:t>ic</a:t>
            </a:r>
            <a:r>
              <a:rPr lang="ru-RU" dirty="0" smtClean="0"/>
              <a:t> б</a:t>
            </a:r>
            <a:r>
              <a:rPr lang="en-US" dirty="0" smtClean="0"/>
              <a:t>ö</a:t>
            </a:r>
            <a:r>
              <a:rPr lang="ru-RU" dirty="0" err="1" smtClean="0"/>
              <a:t>ръя</a:t>
            </a:r>
            <a:r>
              <a:rPr lang="ru-RU" dirty="0" smtClean="0"/>
              <a:t> </a:t>
            </a:r>
            <a:r>
              <a:rPr lang="ru-RU" dirty="0" err="1" smtClean="0"/>
              <a:t>воясс</a:t>
            </a:r>
            <a:r>
              <a:rPr lang="en-US" dirty="0" smtClean="0"/>
              <a:t>ö</a:t>
            </a:r>
            <a:r>
              <a:rPr lang="ru-RU" dirty="0" smtClean="0"/>
              <a:t>?</a:t>
            </a:r>
          </a:p>
          <a:p>
            <a:pPr marL="0" indent="0" algn="ctr">
              <a:buNone/>
            </a:pPr>
            <a:endParaRPr lang="ru-RU" dirty="0"/>
          </a:p>
        </p:txBody>
      </p:sp>
      <p:pic>
        <p:nvPicPr>
          <p:cNvPr id="4098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5229200"/>
            <a:ext cx="1700213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170949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980728"/>
            <a:ext cx="8183880" cy="373757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Антонина</a:t>
            </a:r>
          </a:p>
          <a:p>
            <a:pPr marL="0" indent="0" algn="ctr">
              <a:buNone/>
            </a:pPr>
            <a:endParaRPr lang="ru-RU" dirty="0"/>
          </a:p>
        </p:txBody>
      </p:sp>
      <p:pic>
        <p:nvPicPr>
          <p:cNvPr id="7170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5229200"/>
            <a:ext cx="61595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 descr="C:\Users\user\Desktop\Zil8J5uDDug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611560" y="1556792"/>
            <a:ext cx="6120680" cy="446449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26265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869160"/>
            <a:ext cx="8183880" cy="1051560"/>
          </a:xfrm>
        </p:spPr>
        <p:txBody>
          <a:bodyPr/>
          <a:lstStyle/>
          <a:p>
            <a:r>
              <a:rPr lang="ru-RU" dirty="0" smtClean="0"/>
              <a:t>Чукл</a:t>
            </a:r>
            <a:r>
              <a:rPr lang="en-US" dirty="0" smtClean="0"/>
              <a:t>ö</a:t>
            </a:r>
            <a:r>
              <a:rPr lang="ru-RU" dirty="0" smtClean="0"/>
              <a:t>м </a:t>
            </a:r>
            <a:r>
              <a:rPr lang="ru-RU" dirty="0" err="1" smtClean="0"/>
              <a:t>сикт</a:t>
            </a:r>
            <a:endParaRPr lang="ru-RU" dirty="0"/>
          </a:p>
        </p:txBody>
      </p:sp>
      <p:pic>
        <p:nvPicPr>
          <p:cNvPr id="5122" name="Picture 2">
            <a:hlinkClick r:id="rId2" action="ppaction://hlinksldjump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5157192"/>
            <a:ext cx="1700931" cy="615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716121" y="1268760"/>
            <a:ext cx="763284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err="1" smtClean="0"/>
              <a:t>Вичкоын</a:t>
            </a:r>
            <a:r>
              <a:rPr lang="ru-RU" sz="2800" dirty="0" smtClean="0"/>
              <a:t> </a:t>
            </a:r>
            <a:r>
              <a:rPr lang="ru-RU" sz="2800" dirty="0" err="1" smtClean="0"/>
              <a:t>уджалысьяс</a:t>
            </a:r>
            <a:r>
              <a:rPr lang="ru-RU" sz="2800" dirty="0" smtClean="0"/>
              <a:t> </a:t>
            </a:r>
            <a:r>
              <a:rPr lang="ru-RU" sz="2800" dirty="0" err="1" smtClean="0"/>
              <a:t>овл</a:t>
            </a:r>
            <a:r>
              <a:rPr lang="en-US" sz="2800" dirty="0" smtClean="0"/>
              <a:t>ö</a:t>
            </a:r>
            <a:r>
              <a:rPr lang="ru-RU" sz="2800" dirty="0" err="1" smtClean="0"/>
              <a:t>мны</a:t>
            </a:r>
            <a:r>
              <a:rPr lang="ru-RU" sz="2800" dirty="0" smtClean="0"/>
              <a:t> </a:t>
            </a:r>
            <a:r>
              <a:rPr lang="ru-RU" sz="2800" dirty="0" err="1" smtClean="0"/>
              <a:t>ыджыд</a:t>
            </a:r>
            <a:r>
              <a:rPr lang="ru-RU" sz="2800" dirty="0" smtClean="0"/>
              <a:t> </a:t>
            </a:r>
            <a:r>
              <a:rPr lang="ru-RU" sz="2800" dirty="0" err="1" smtClean="0"/>
              <a:t>керкаын</a:t>
            </a:r>
            <a:r>
              <a:rPr lang="ru-RU" sz="2800" dirty="0" smtClean="0"/>
              <a:t>. </a:t>
            </a:r>
            <a:r>
              <a:rPr lang="en-US" sz="2800" dirty="0" smtClean="0"/>
              <a:t>Ö</a:t>
            </a:r>
            <a:r>
              <a:rPr lang="ru-RU" sz="2800" dirty="0" err="1" smtClean="0"/>
              <a:t>н</a:t>
            </a:r>
            <a:r>
              <a:rPr lang="en-US" sz="2800" dirty="0" err="1" smtClean="0"/>
              <a:t>i</a:t>
            </a:r>
            <a:r>
              <a:rPr lang="ru-RU" sz="2800" dirty="0" smtClean="0"/>
              <a:t>я </a:t>
            </a:r>
            <a:r>
              <a:rPr lang="ru-RU" sz="2800" dirty="0" err="1" smtClean="0"/>
              <a:t>кад</a:t>
            </a:r>
            <a:r>
              <a:rPr lang="en-US" sz="2800" dirty="0" smtClean="0"/>
              <a:t>ö</a:t>
            </a:r>
            <a:r>
              <a:rPr lang="ru-RU" sz="2800" dirty="0" smtClean="0"/>
              <a:t> </a:t>
            </a:r>
            <a:r>
              <a:rPr lang="ru-RU" sz="2800" dirty="0" err="1" smtClean="0"/>
              <a:t>сэн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ru-RU" sz="2800" dirty="0" smtClean="0"/>
              <a:t>библиотека. Библиотека </a:t>
            </a:r>
            <a:r>
              <a:rPr lang="ru-RU" sz="2800" dirty="0" err="1" smtClean="0"/>
              <a:t>водзын</a:t>
            </a:r>
            <a:r>
              <a:rPr lang="ru-RU" sz="2800" dirty="0" smtClean="0"/>
              <a:t> </a:t>
            </a:r>
            <a:r>
              <a:rPr lang="ru-RU" sz="2800" dirty="0" err="1" smtClean="0"/>
              <a:t>сулал</a:t>
            </a:r>
            <a:r>
              <a:rPr lang="en-US" sz="2800" dirty="0" smtClean="0"/>
              <a:t>ö</a:t>
            </a:r>
            <a:r>
              <a:rPr lang="ru-RU" sz="2800" dirty="0" err="1" smtClean="0"/>
              <a:t>ны</a:t>
            </a:r>
            <a:r>
              <a:rPr lang="ru-RU" sz="2800" dirty="0" smtClean="0"/>
              <a:t> </a:t>
            </a:r>
            <a:r>
              <a:rPr lang="ru-RU" sz="2800" dirty="0" err="1" smtClean="0"/>
              <a:t>пуяс</a:t>
            </a:r>
            <a:r>
              <a:rPr lang="ru-RU" sz="2800" dirty="0" smtClean="0"/>
              <a:t>, </a:t>
            </a:r>
            <a:r>
              <a:rPr lang="ru-RU" sz="2800" dirty="0" err="1" smtClean="0"/>
              <a:t>мичм</a:t>
            </a:r>
            <a:r>
              <a:rPr lang="en-US" sz="2800" dirty="0" smtClean="0"/>
              <a:t>ö</a:t>
            </a:r>
            <a:r>
              <a:rPr lang="ru-RU" sz="2800" dirty="0" err="1" smtClean="0"/>
              <a:t>д</a:t>
            </a:r>
            <a:r>
              <a:rPr lang="en-US" sz="2800" dirty="0" smtClean="0"/>
              <a:t>ö</a:t>
            </a:r>
            <a:r>
              <a:rPr lang="ru-RU" sz="2800" dirty="0" err="1" smtClean="0"/>
              <a:t>ны</a:t>
            </a:r>
            <a:r>
              <a:rPr lang="ru-RU" sz="2800" dirty="0" smtClean="0"/>
              <a:t> туй бокс</a:t>
            </a:r>
            <a:r>
              <a:rPr lang="en-US" sz="2800" dirty="0" smtClean="0"/>
              <a:t>ö</a:t>
            </a:r>
            <a:r>
              <a:rPr lang="ru-RU" sz="2800" dirty="0" smtClean="0"/>
              <a:t>. </a:t>
            </a:r>
            <a:r>
              <a:rPr lang="ru-RU" sz="2800" dirty="0" err="1" smtClean="0"/>
              <a:t>Най</a:t>
            </a:r>
            <a:r>
              <a:rPr lang="en-US" sz="2800" dirty="0" smtClean="0"/>
              <a:t>ö</a:t>
            </a:r>
            <a:r>
              <a:rPr lang="ru-RU" sz="2800" dirty="0" smtClean="0"/>
              <a:t>с </a:t>
            </a:r>
            <a:r>
              <a:rPr lang="ru-RU" sz="2800" dirty="0" err="1" smtClean="0"/>
              <a:t>садитл</a:t>
            </a:r>
            <a:r>
              <a:rPr lang="en-US" sz="2800" dirty="0" smtClean="0"/>
              <a:t>ö</a:t>
            </a:r>
            <a:r>
              <a:rPr lang="ru-RU" sz="2800" dirty="0" err="1" smtClean="0"/>
              <a:t>мны</a:t>
            </a:r>
            <a:r>
              <a:rPr lang="ru-RU" sz="2800" dirty="0" smtClean="0"/>
              <a:t> </a:t>
            </a:r>
            <a:r>
              <a:rPr lang="ru-RU" sz="2800" dirty="0" err="1" smtClean="0"/>
              <a:t>священикъяс</a:t>
            </a:r>
            <a:r>
              <a:rPr lang="ru-RU" sz="2800" dirty="0" smtClean="0"/>
              <a:t>.</a:t>
            </a:r>
            <a:r>
              <a:rPr lang="en-US" sz="2800" dirty="0" smtClean="0"/>
              <a:t> </a:t>
            </a:r>
            <a:r>
              <a:rPr lang="ru-RU" sz="2800" dirty="0" smtClean="0"/>
              <a:t>Кутш</a:t>
            </a:r>
            <a:r>
              <a:rPr lang="en-US" sz="2800" dirty="0" smtClean="0"/>
              <a:t>ö</a:t>
            </a:r>
            <a:r>
              <a:rPr lang="ru-RU" sz="2800" dirty="0" smtClean="0"/>
              <a:t>м тай</a:t>
            </a:r>
            <a:r>
              <a:rPr lang="en-US" sz="2800" dirty="0" smtClean="0"/>
              <a:t>ö</a:t>
            </a:r>
            <a:r>
              <a:rPr lang="ru-RU" sz="2800" dirty="0" smtClean="0"/>
              <a:t> </a:t>
            </a:r>
            <a:r>
              <a:rPr lang="ru-RU" sz="2800" dirty="0" err="1" smtClean="0"/>
              <a:t>пуяс</a:t>
            </a:r>
            <a:r>
              <a:rPr lang="en-US" sz="2800" dirty="0" smtClean="0"/>
              <a:t>?</a:t>
            </a:r>
            <a:endParaRPr lang="ru-RU" sz="2800" dirty="0"/>
          </a:p>
        </p:txBody>
      </p:sp>
    </p:spTree>
    <p:extLst>
      <p:ext uri="{BB962C8B-B14F-4D97-AF65-F5344CB8AC3E}">
        <p14:creationId xmlns="" xmlns:p14="http://schemas.microsoft.com/office/powerpoint/2010/main" val="193740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144757256"/>
              </p:ext>
            </p:extLst>
          </p:nvPr>
        </p:nvGraphicFramePr>
        <p:xfrm>
          <a:off x="503238" y="530225"/>
          <a:ext cx="8183562" cy="41148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692498"/>
                <a:gridCol w="1035356"/>
                <a:gridCol w="1363927"/>
                <a:gridCol w="1363927"/>
                <a:gridCol w="1363927"/>
                <a:gridCol w="1363927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/>
                        <a:t>И.А.</a:t>
                      </a:r>
                      <a:r>
                        <a:rPr lang="ru-RU" b="0" baseline="0" dirty="0" smtClean="0"/>
                        <a:t> </a:t>
                      </a:r>
                      <a:r>
                        <a:rPr lang="ru-RU" b="0" baseline="0" dirty="0" err="1" smtClean="0"/>
                        <a:t>Куратовл</a:t>
                      </a:r>
                      <a:r>
                        <a:rPr lang="en-US" b="0" baseline="0" dirty="0" smtClean="0"/>
                        <a:t>ö</a:t>
                      </a:r>
                      <a:r>
                        <a:rPr lang="ru-RU" b="0" baseline="0" dirty="0" err="1" smtClean="0"/>
                        <a:t>н</a:t>
                      </a:r>
                      <a:r>
                        <a:rPr lang="ru-RU" b="0" baseline="0" dirty="0" smtClean="0"/>
                        <a:t> бать – мам </a:t>
                      </a:r>
                      <a:r>
                        <a:rPr lang="ru-RU" b="0" baseline="0" dirty="0" err="1" smtClean="0"/>
                        <a:t>йылысь</a:t>
                      </a:r>
                      <a:endParaRPr lang="ru-RU" b="0" dirty="0" smtClean="0"/>
                    </a:p>
                    <a:p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hlinkClick r:id="rId2" action="ppaction://hlinksldjump"/>
                        </a:rPr>
                        <a:t>50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hlinkClick r:id="rId3" action="ppaction://hlinksldjump"/>
                        </a:rPr>
                        <a:t>40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hlinkClick r:id="rId4" action="ppaction://hlinksldjump"/>
                        </a:rPr>
                        <a:t>30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hlinkClick r:id="rId5" action="ppaction://hlinksldjump"/>
                        </a:rPr>
                        <a:t>20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hlinkClick r:id="rId6" action="ppaction://hlinksldjump"/>
                        </a:rPr>
                        <a:t>10</a:t>
                      </a:r>
                      <a:endParaRPr lang="ru-RU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/>
                        <a:t>Чукл</a:t>
                      </a:r>
                      <a:r>
                        <a:rPr lang="en-US" b="0" dirty="0" smtClean="0"/>
                        <a:t>ö</a:t>
                      </a:r>
                      <a:r>
                        <a:rPr lang="ru-RU" b="0" dirty="0" smtClean="0"/>
                        <a:t>м </a:t>
                      </a:r>
                      <a:r>
                        <a:rPr lang="ru-RU" b="0" dirty="0" err="1" smtClean="0"/>
                        <a:t>сикт</a:t>
                      </a:r>
                      <a:r>
                        <a:rPr lang="ru-RU" b="0" baseline="0" dirty="0" smtClean="0"/>
                        <a:t> И.А. </a:t>
                      </a:r>
                      <a:r>
                        <a:rPr lang="ru-RU" b="0" baseline="0" dirty="0" err="1" smtClean="0"/>
                        <a:t>Куратов</a:t>
                      </a:r>
                      <a:r>
                        <a:rPr lang="ru-RU" b="0" baseline="0" dirty="0" smtClean="0"/>
                        <a:t> </a:t>
                      </a:r>
                      <a:r>
                        <a:rPr lang="ru-RU" b="0" baseline="0" dirty="0" err="1" smtClean="0"/>
                        <a:t>ол</a:t>
                      </a:r>
                      <a:r>
                        <a:rPr lang="en-US" b="0" baseline="0" dirty="0" smtClean="0"/>
                        <a:t>ö</a:t>
                      </a:r>
                      <a:r>
                        <a:rPr lang="ru-RU" b="0" baseline="0" dirty="0" err="1" smtClean="0"/>
                        <a:t>мын</a:t>
                      </a:r>
                      <a:endParaRPr lang="ru-RU" b="0" dirty="0" smtClean="0"/>
                    </a:p>
                    <a:p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hlinkClick r:id="rId7" action="ppaction://hlinksldjump"/>
                        </a:rPr>
                        <a:t>50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hlinkClick r:id="rId8" action="ppaction://hlinksldjump"/>
                        </a:rPr>
                        <a:t>40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hlinkClick r:id="rId9" action="ppaction://hlinksldjump"/>
                        </a:rPr>
                        <a:t>30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hlinkClick r:id="rId10" action="ppaction://hlinksldjump"/>
                        </a:rPr>
                        <a:t>20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hlinkClick r:id="rId11" action="ppaction://hlinksldjump"/>
                        </a:rPr>
                        <a:t>10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/>
                        <a:t>Бать-мам</a:t>
                      </a:r>
                      <a:r>
                        <a:rPr lang="ru-RU" b="0" baseline="0" dirty="0" smtClean="0"/>
                        <a:t> </a:t>
                      </a:r>
                      <a:r>
                        <a:rPr lang="ru-RU" b="0" dirty="0" err="1" smtClean="0"/>
                        <a:t>йылысь</a:t>
                      </a:r>
                      <a:r>
                        <a:rPr lang="ru-RU" b="0" dirty="0" smtClean="0"/>
                        <a:t> </a:t>
                      </a:r>
                      <a:r>
                        <a:rPr lang="ru-RU" b="0" dirty="0" err="1" smtClean="0"/>
                        <a:t>кывъяс</a:t>
                      </a:r>
                      <a:r>
                        <a:rPr lang="ru-RU" b="0" dirty="0" smtClean="0"/>
                        <a:t> </a:t>
                      </a:r>
                    </a:p>
                    <a:p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hlinkClick r:id="rId12" action="ppaction://hlinksldjump"/>
                        </a:rPr>
                        <a:t>50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hlinkClick r:id="rId13" action="ppaction://hlinksldjump"/>
                        </a:rPr>
                        <a:t>40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hlinkClick r:id="rId14" action="ppaction://hlinksldjump"/>
                        </a:rPr>
                        <a:t>30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hlinkClick r:id="rId15" action="ppaction://hlinksldjump"/>
                        </a:rPr>
                        <a:t>20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hlinkClick r:id="rId16" action="ppaction://hlinksldjump"/>
                        </a:rPr>
                        <a:t>10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826605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908720"/>
            <a:ext cx="8183880" cy="3809584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err="1" smtClean="0"/>
              <a:t>Нинпуяс</a:t>
            </a:r>
            <a:r>
              <a:rPr lang="ru-RU" dirty="0" smtClean="0"/>
              <a:t> – липаяс</a:t>
            </a:r>
          </a:p>
          <a:p>
            <a:pPr marL="0" indent="0" algn="ctr">
              <a:buNone/>
            </a:pPr>
            <a:endParaRPr lang="ru-RU" dirty="0"/>
          </a:p>
        </p:txBody>
      </p:sp>
      <p:pic>
        <p:nvPicPr>
          <p:cNvPr id="8194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0110" y="5229200"/>
            <a:ext cx="61595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 descr="C:\Users\user\Desktop\библиотека фото\История церкви\_X1oCp3zEJg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1043608" y="1772816"/>
            <a:ext cx="6624736" cy="345638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409469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941168"/>
            <a:ext cx="8183880" cy="1051560"/>
          </a:xfrm>
        </p:spPr>
        <p:txBody>
          <a:bodyPr/>
          <a:lstStyle/>
          <a:p>
            <a:r>
              <a:rPr lang="ru-RU" dirty="0" smtClean="0"/>
              <a:t>Чукл</a:t>
            </a:r>
            <a:r>
              <a:rPr lang="en-US" dirty="0" smtClean="0"/>
              <a:t>ö</a:t>
            </a:r>
            <a:r>
              <a:rPr lang="ru-RU" dirty="0" smtClean="0"/>
              <a:t>м </a:t>
            </a:r>
            <a:r>
              <a:rPr lang="ru-RU" dirty="0" err="1" smtClean="0"/>
              <a:t>сикт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836712"/>
            <a:ext cx="8183880" cy="38815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/>
              <a:t>Кутш</a:t>
            </a:r>
            <a:r>
              <a:rPr lang="en-US" dirty="0" smtClean="0"/>
              <a:t>ö</a:t>
            </a:r>
            <a:r>
              <a:rPr lang="ru-RU" dirty="0" smtClean="0"/>
              <a:t>м </a:t>
            </a:r>
            <a:r>
              <a:rPr lang="ru-RU" dirty="0" err="1" smtClean="0"/>
              <a:t>карысь</a:t>
            </a:r>
            <a:r>
              <a:rPr lang="ru-RU" dirty="0" smtClean="0"/>
              <a:t> </a:t>
            </a:r>
            <a:r>
              <a:rPr lang="ru-RU" dirty="0" err="1" smtClean="0"/>
              <a:t>вудж</a:t>
            </a:r>
            <a:r>
              <a:rPr lang="en-US" dirty="0" smtClean="0"/>
              <a:t>ö</a:t>
            </a:r>
            <a:r>
              <a:rPr lang="ru-RU" dirty="0" err="1" smtClean="0"/>
              <a:t>д</a:t>
            </a:r>
            <a:r>
              <a:rPr lang="en-US" dirty="0" err="1" smtClean="0"/>
              <a:t>i</a:t>
            </a:r>
            <a:r>
              <a:rPr lang="ru-RU" dirty="0" smtClean="0"/>
              <a:t>сны Константин Васильевич Попов</a:t>
            </a:r>
            <a:r>
              <a:rPr lang="en-US" dirty="0" smtClean="0"/>
              <a:t>ö</a:t>
            </a:r>
            <a:r>
              <a:rPr lang="ru-RU" dirty="0" smtClean="0"/>
              <a:t>с, Екатерина </a:t>
            </a:r>
            <a:r>
              <a:rPr lang="ru-RU" dirty="0" err="1" smtClean="0"/>
              <a:t>Ивановналысь</a:t>
            </a:r>
            <a:r>
              <a:rPr lang="ru-RU" dirty="0" smtClean="0"/>
              <a:t> </a:t>
            </a:r>
            <a:r>
              <a:rPr lang="ru-RU" dirty="0" err="1" smtClean="0"/>
              <a:t>зятьс</a:t>
            </a:r>
            <a:r>
              <a:rPr lang="en-US" dirty="0" smtClean="0"/>
              <a:t>ö</a:t>
            </a:r>
            <a:r>
              <a:rPr lang="ru-RU" dirty="0" smtClean="0"/>
              <a:t>,  Чукл</a:t>
            </a:r>
            <a:r>
              <a:rPr lang="en-US" dirty="0" smtClean="0"/>
              <a:t>ö</a:t>
            </a:r>
            <a:r>
              <a:rPr lang="ru-RU" dirty="0" smtClean="0"/>
              <a:t>м </a:t>
            </a:r>
            <a:r>
              <a:rPr lang="ru-RU" dirty="0" err="1" smtClean="0"/>
              <a:t>сикт</a:t>
            </a:r>
            <a:r>
              <a:rPr lang="en-US" dirty="0" smtClean="0"/>
              <a:t>ö</a:t>
            </a:r>
            <a:r>
              <a:rPr lang="ru-RU" dirty="0" smtClean="0"/>
              <a:t> </a:t>
            </a:r>
            <a:r>
              <a:rPr lang="ru-RU" dirty="0" err="1" smtClean="0"/>
              <a:t>священик</a:t>
            </a:r>
            <a:r>
              <a:rPr lang="en-US" dirty="0" smtClean="0"/>
              <a:t>ö</a:t>
            </a:r>
            <a:r>
              <a:rPr lang="ru-RU" dirty="0" err="1" smtClean="0"/>
              <a:t>н</a:t>
            </a:r>
            <a:r>
              <a:rPr lang="en-US" dirty="0" smtClean="0"/>
              <a:t>?</a:t>
            </a:r>
            <a:endParaRPr lang="ru-RU" dirty="0" smtClean="0"/>
          </a:p>
          <a:p>
            <a:pPr marL="0" indent="0" algn="ctr">
              <a:buNone/>
            </a:pPr>
            <a:endParaRPr lang="ru-RU" dirty="0"/>
          </a:p>
        </p:txBody>
      </p:sp>
      <p:pic>
        <p:nvPicPr>
          <p:cNvPr id="6146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7751" y="5157192"/>
            <a:ext cx="1700213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330195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1268760"/>
            <a:ext cx="8183880" cy="344954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Яренск кар</a:t>
            </a:r>
          </a:p>
          <a:p>
            <a:pPr marL="0" indent="0" algn="ctr">
              <a:buNone/>
            </a:pPr>
            <a:endParaRPr lang="ru-RU" dirty="0"/>
          </a:p>
        </p:txBody>
      </p:sp>
      <p:pic>
        <p:nvPicPr>
          <p:cNvPr id="9218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5229200"/>
            <a:ext cx="61595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496330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869160"/>
            <a:ext cx="8183880" cy="1051560"/>
          </a:xfrm>
        </p:spPr>
        <p:txBody>
          <a:bodyPr/>
          <a:lstStyle/>
          <a:p>
            <a:r>
              <a:rPr lang="ru-RU" dirty="0" smtClean="0"/>
              <a:t>Мам </a:t>
            </a:r>
            <a:r>
              <a:rPr lang="ru-RU" dirty="0" err="1" smtClean="0"/>
              <a:t>йылысь</a:t>
            </a:r>
            <a:r>
              <a:rPr lang="ru-RU" dirty="0" smtClean="0"/>
              <a:t> </a:t>
            </a:r>
            <a:r>
              <a:rPr lang="ru-RU" dirty="0" err="1" smtClean="0"/>
              <a:t>кывъяс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692696"/>
            <a:ext cx="8183880" cy="4025608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ru-RU" dirty="0" smtClean="0"/>
              <a:t>Тай</a:t>
            </a:r>
            <a:r>
              <a:rPr lang="en-US" dirty="0" smtClean="0"/>
              <a:t>ö </a:t>
            </a:r>
            <a:r>
              <a:rPr lang="ru-RU" dirty="0" err="1" smtClean="0"/>
              <a:t>кыв</a:t>
            </a:r>
            <a:r>
              <a:rPr lang="ru-RU" dirty="0" smtClean="0"/>
              <a:t> </a:t>
            </a:r>
            <a:r>
              <a:rPr lang="ru-RU" dirty="0" err="1" smtClean="0"/>
              <a:t>мем</a:t>
            </a:r>
            <a:r>
              <a:rPr lang="ru-RU" dirty="0" smtClean="0"/>
              <a:t> дона,</a:t>
            </a:r>
            <a:br>
              <a:rPr lang="ru-RU" dirty="0" smtClean="0"/>
            </a:br>
            <a:r>
              <a:rPr lang="ru-RU" dirty="0" err="1" smtClean="0"/>
              <a:t>Небыд</a:t>
            </a:r>
            <a:r>
              <a:rPr lang="ru-RU" dirty="0" smtClean="0"/>
              <a:t>, </a:t>
            </a:r>
            <a:r>
              <a:rPr lang="ru-RU" dirty="0" err="1" smtClean="0"/>
              <a:t>мича</a:t>
            </a:r>
            <a:r>
              <a:rPr lang="ru-RU" dirty="0" smtClean="0"/>
              <a:t>, гора,</a:t>
            </a:r>
            <a:br>
              <a:rPr lang="ru-RU" dirty="0" smtClean="0"/>
            </a:br>
            <a:r>
              <a:rPr lang="ru-RU" dirty="0" err="1" smtClean="0"/>
              <a:t>Вун</a:t>
            </a:r>
            <a:r>
              <a:rPr lang="en-US" dirty="0" smtClean="0"/>
              <a:t>ö</a:t>
            </a:r>
            <a:r>
              <a:rPr lang="ru-RU" dirty="0" err="1" smtClean="0"/>
              <a:t>дас</a:t>
            </a:r>
            <a:r>
              <a:rPr lang="ru-RU" dirty="0" smtClean="0"/>
              <a:t> </a:t>
            </a:r>
            <a:r>
              <a:rPr lang="ru-RU" dirty="0" err="1" smtClean="0"/>
              <a:t>ен</a:t>
            </a:r>
            <a:r>
              <a:rPr lang="ru-RU" dirty="0" smtClean="0"/>
              <a:t> </a:t>
            </a:r>
            <a:r>
              <a:rPr lang="ru-RU" dirty="0" err="1" smtClean="0"/>
              <a:t>мыж</a:t>
            </a:r>
            <a:r>
              <a:rPr lang="en-US" dirty="0" smtClean="0"/>
              <a:t>ö</a:t>
            </a:r>
            <a:r>
              <a:rPr lang="ru-RU" dirty="0" smtClean="0"/>
              <a:t>с,</a:t>
            </a:r>
            <a:br>
              <a:rPr lang="ru-RU" dirty="0" smtClean="0"/>
            </a:br>
            <a:r>
              <a:rPr lang="ru-RU" dirty="0" err="1" smtClean="0"/>
              <a:t>Кодыр</a:t>
            </a:r>
            <a:r>
              <a:rPr lang="ru-RU" dirty="0" smtClean="0"/>
              <a:t> с</a:t>
            </a:r>
            <a:r>
              <a:rPr lang="en-US" dirty="0" err="1" smtClean="0"/>
              <a:t>i</a:t>
            </a:r>
            <a:r>
              <a:rPr lang="ru-RU" dirty="0" err="1" smtClean="0"/>
              <a:t>й</a:t>
            </a:r>
            <a:r>
              <a:rPr lang="en-US" dirty="0" smtClean="0"/>
              <a:t>ö</a:t>
            </a:r>
            <a:r>
              <a:rPr lang="ru-RU" dirty="0" err="1" smtClean="0"/>
              <a:t>н</a:t>
            </a:r>
            <a:r>
              <a:rPr lang="ru-RU" dirty="0" smtClean="0"/>
              <a:t> кора!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Тай</a:t>
            </a:r>
            <a:r>
              <a:rPr lang="en-US" dirty="0" smtClean="0"/>
              <a:t>ö </a:t>
            </a:r>
            <a:r>
              <a:rPr lang="ru-RU" dirty="0" err="1" smtClean="0"/>
              <a:t>муса</a:t>
            </a:r>
            <a:r>
              <a:rPr lang="ru-RU" dirty="0" smtClean="0"/>
              <a:t> </a:t>
            </a:r>
            <a:r>
              <a:rPr lang="ru-RU" dirty="0" err="1" smtClean="0"/>
              <a:t>кыл</a:t>
            </a:r>
            <a:r>
              <a:rPr lang="en-US" dirty="0" smtClean="0"/>
              <a:t>ö</a:t>
            </a:r>
            <a:r>
              <a:rPr lang="ru-RU" dirty="0" err="1" smtClean="0"/>
              <a:t>н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Чой-вок</a:t>
            </a:r>
            <a:r>
              <a:rPr lang="ru-RU" dirty="0" smtClean="0"/>
              <a:t> </a:t>
            </a:r>
            <a:r>
              <a:rPr lang="ru-RU" dirty="0" err="1" smtClean="0"/>
              <a:t>сёрнит</a:t>
            </a:r>
            <a:r>
              <a:rPr lang="en-US" dirty="0" smtClean="0"/>
              <a:t>ö</a:t>
            </a:r>
            <a:r>
              <a:rPr lang="ru-RU" dirty="0" err="1" smtClean="0"/>
              <a:t>ны</a:t>
            </a:r>
            <a:r>
              <a:rPr lang="ru-RU" dirty="0" smtClean="0"/>
              <a:t>,</a:t>
            </a:r>
            <a:br>
              <a:rPr lang="ru-RU" dirty="0" smtClean="0"/>
            </a:br>
            <a:r>
              <a:rPr lang="ru-RU" dirty="0" smtClean="0"/>
              <a:t>Тай</a:t>
            </a:r>
            <a:r>
              <a:rPr lang="en-US" dirty="0" smtClean="0"/>
              <a:t>ö </a:t>
            </a:r>
            <a:r>
              <a:rPr lang="ru-RU" dirty="0" err="1" smtClean="0"/>
              <a:t>кыл</a:t>
            </a:r>
            <a:r>
              <a:rPr lang="en-US" dirty="0" smtClean="0"/>
              <a:t>ö</a:t>
            </a:r>
            <a:r>
              <a:rPr lang="ru-RU" dirty="0" err="1" smtClean="0"/>
              <a:t>н</a:t>
            </a:r>
            <a:r>
              <a:rPr lang="ru-RU" dirty="0" smtClean="0"/>
              <a:t> </a:t>
            </a:r>
            <a:r>
              <a:rPr lang="ru-RU" dirty="0" err="1" smtClean="0"/>
              <a:t>меным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………. бур си</a:t>
            </a:r>
            <a:r>
              <a:rPr lang="en-US" dirty="0" smtClean="0"/>
              <a:t>ö</a:t>
            </a:r>
            <a:r>
              <a:rPr lang="ru-RU" dirty="0" err="1" smtClean="0"/>
              <a:t>ны</a:t>
            </a:r>
            <a:r>
              <a:rPr lang="ru-RU" dirty="0" smtClean="0"/>
              <a:t>!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Тай</a:t>
            </a:r>
            <a:r>
              <a:rPr lang="en-US" dirty="0" smtClean="0"/>
              <a:t>ö </a:t>
            </a:r>
            <a:r>
              <a:rPr lang="ru-RU" dirty="0" err="1" smtClean="0"/>
              <a:t>кыв</a:t>
            </a:r>
            <a:r>
              <a:rPr lang="ru-RU" dirty="0" smtClean="0"/>
              <a:t> </a:t>
            </a:r>
            <a:r>
              <a:rPr lang="ru-RU" dirty="0" err="1" smtClean="0"/>
              <a:t>ме</a:t>
            </a:r>
            <a:r>
              <a:rPr lang="ru-RU" dirty="0" smtClean="0"/>
              <a:t> </a:t>
            </a:r>
            <a:r>
              <a:rPr lang="ru-RU" dirty="0" err="1" smtClean="0"/>
              <a:t>кывл</a:t>
            </a:r>
            <a:r>
              <a:rPr lang="en-US" dirty="0" err="1" smtClean="0"/>
              <a:t>i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err="1" smtClean="0"/>
              <a:t>Аслам</a:t>
            </a:r>
            <a:r>
              <a:rPr lang="ru-RU" dirty="0" smtClean="0"/>
              <a:t> </a:t>
            </a:r>
            <a:r>
              <a:rPr lang="ru-RU" dirty="0" err="1" smtClean="0"/>
              <a:t>люлю</a:t>
            </a:r>
            <a:r>
              <a:rPr lang="ru-RU" dirty="0" smtClean="0"/>
              <a:t> </a:t>
            </a:r>
            <a:r>
              <a:rPr lang="ru-RU" dirty="0" err="1" smtClean="0"/>
              <a:t>д</a:t>
            </a:r>
            <a:r>
              <a:rPr lang="en-US" dirty="0" err="1" smtClean="0"/>
              <a:t>i</a:t>
            </a:r>
            <a:r>
              <a:rPr lang="ru-RU" dirty="0" err="1" smtClean="0"/>
              <a:t>нын</a:t>
            </a:r>
            <a:r>
              <a:rPr lang="ru-RU" dirty="0" smtClean="0"/>
              <a:t>,</a:t>
            </a:r>
            <a:br>
              <a:rPr lang="ru-RU" dirty="0" smtClean="0"/>
            </a:br>
            <a:r>
              <a:rPr lang="ru-RU" dirty="0" smtClean="0"/>
              <a:t>С</a:t>
            </a:r>
            <a:r>
              <a:rPr lang="en-US" dirty="0" err="1" smtClean="0"/>
              <a:t>i</a:t>
            </a:r>
            <a:r>
              <a:rPr lang="ru-RU" dirty="0" err="1" smtClean="0"/>
              <a:t>й</a:t>
            </a:r>
            <a:r>
              <a:rPr lang="en-US" dirty="0" smtClean="0"/>
              <a:t>ö </a:t>
            </a:r>
            <a:r>
              <a:rPr lang="ru-RU" dirty="0" smtClean="0"/>
              <a:t>менам </a:t>
            </a:r>
            <a:r>
              <a:rPr lang="ru-RU" dirty="0" err="1" smtClean="0"/>
              <a:t>вунас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</a:t>
            </a:r>
            <a:r>
              <a:rPr lang="en-US" dirty="0" smtClean="0"/>
              <a:t>ö</a:t>
            </a:r>
            <a:r>
              <a:rPr lang="ru-RU" dirty="0" err="1" smtClean="0"/>
              <a:t>мын</a:t>
            </a:r>
            <a:r>
              <a:rPr lang="ru-RU" dirty="0" smtClean="0"/>
              <a:t> </a:t>
            </a:r>
            <a:r>
              <a:rPr lang="ru-RU" dirty="0" err="1" smtClean="0"/>
              <a:t>дзебан</a:t>
            </a:r>
            <a:r>
              <a:rPr lang="en-US" dirty="0" err="1" smtClean="0"/>
              <a:t>i</a:t>
            </a:r>
            <a:r>
              <a:rPr lang="ru-RU" dirty="0" err="1" smtClean="0"/>
              <a:t>нын</a:t>
            </a:r>
            <a:r>
              <a:rPr lang="ru-RU" dirty="0" smtClean="0"/>
              <a:t>!   </a:t>
            </a:r>
          </a:p>
          <a:p>
            <a:pPr marL="0" indent="0" algn="ctr">
              <a:buNone/>
            </a:pPr>
            <a:r>
              <a:rPr lang="ru-RU" b="1" dirty="0" err="1" smtClean="0"/>
              <a:t>Содт</a:t>
            </a:r>
            <a:r>
              <a:rPr lang="en-US" b="1" dirty="0" smtClean="0"/>
              <a:t>ö</a:t>
            </a:r>
            <a:r>
              <a:rPr lang="ru-RU" b="1" dirty="0" err="1" smtClean="0"/>
              <a:t>й</a:t>
            </a:r>
            <a:r>
              <a:rPr lang="ru-RU" b="1" dirty="0" smtClean="0"/>
              <a:t> </a:t>
            </a:r>
            <a:r>
              <a:rPr lang="ru-RU" b="1" dirty="0" err="1" smtClean="0"/>
              <a:t>чутъяс</a:t>
            </a:r>
            <a:r>
              <a:rPr lang="ru-RU" b="1" dirty="0" smtClean="0"/>
              <a:t> места</a:t>
            </a:r>
            <a:r>
              <a:rPr lang="en-US" b="1" dirty="0" smtClean="0"/>
              <a:t>ö</a:t>
            </a:r>
            <a:r>
              <a:rPr lang="ru-RU" b="1" dirty="0" smtClean="0"/>
              <a:t> </a:t>
            </a:r>
            <a:r>
              <a:rPr lang="ru-RU" b="1" dirty="0" err="1" smtClean="0"/>
              <a:t>кыв</a:t>
            </a:r>
            <a:r>
              <a:rPr lang="ru-RU" b="1" dirty="0" smtClean="0"/>
              <a:t>.</a:t>
            </a:r>
            <a:endParaRPr lang="ru-RU" b="1" dirty="0"/>
          </a:p>
        </p:txBody>
      </p:sp>
      <p:pic>
        <p:nvPicPr>
          <p:cNvPr id="12290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5229200"/>
            <a:ext cx="1700213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403977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548680"/>
            <a:ext cx="8183880" cy="32335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dirty="0" err="1" smtClean="0"/>
              <a:t>Ай-мам</a:t>
            </a:r>
            <a:endParaRPr lang="ru-RU" sz="3600" dirty="0"/>
          </a:p>
        </p:txBody>
      </p:sp>
      <p:pic>
        <p:nvPicPr>
          <p:cNvPr id="13314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5229200"/>
            <a:ext cx="61595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307879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941168"/>
            <a:ext cx="8183880" cy="1051560"/>
          </a:xfrm>
        </p:spPr>
        <p:txBody>
          <a:bodyPr/>
          <a:lstStyle/>
          <a:p>
            <a:r>
              <a:rPr lang="ru-RU" dirty="0" smtClean="0"/>
              <a:t>Мам </a:t>
            </a:r>
            <a:r>
              <a:rPr lang="ru-RU" dirty="0" err="1" smtClean="0"/>
              <a:t>йылысь</a:t>
            </a:r>
            <a:r>
              <a:rPr lang="ru-RU" dirty="0" smtClean="0"/>
              <a:t> </a:t>
            </a:r>
            <a:r>
              <a:rPr lang="ru-RU" dirty="0" err="1" smtClean="0"/>
              <a:t>кывъяс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620688"/>
            <a:ext cx="8183880" cy="4097616"/>
          </a:xfrm>
        </p:spPr>
        <p:txBody>
          <a:bodyPr/>
          <a:lstStyle/>
          <a:p>
            <a:pPr algn="just"/>
            <a:r>
              <a:rPr lang="ru-RU" dirty="0" smtClean="0"/>
              <a:t>Кор </a:t>
            </a:r>
            <a:r>
              <a:rPr lang="ru-RU" dirty="0" err="1" smtClean="0"/>
              <a:t>ме</a:t>
            </a:r>
            <a:r>
              <a:rPr lang="ru-RU" dirty="0" smtClean="0"/>
              <a:t> </a:t>
            </a:r>
            <a:r>
              <a:rPr lang="ru-RU" dirty="0" err="1" smtClean="0"/>
              <a:t>вöлi</a:t>
            </a:r>
            <a:r>
              <a:rPr lang="ru-RU" dirty="0" smtClean="0"/>
              <a:t> </a:t>
            </a:r>
            <a:r>
              <a:rPr lang="ru-RU" dirty="0" err="1" smtClean="0"/>
              <a:t>кык</a:t>
            </a:r>
            <a:r>
              <a:rPr lang="ru-RU" dirty="0" smtClean="0"/>
              <a:t> </a:t>
            </a:r>
            <a:r>
              <a:rPr lang="ru-RU" dirty="0" err="1" smtClean="0"/>
              <a:t>арöса</a:t>
            </a:r>
            <a:r>
              <a:rPr lang="ru-RU" dirty="0" smtClean="0"/>
              <a:t>,</a:t>
            </a:r>
            <a:br>
              <a:rPr lang="ru-RU" dirty="0" smtClean="0"/>
            </a:br>
            <a:r>
              <a:rPr lang="ru-RU" dirty="0" smtClean="0"/>
              <a:t>………. </a:t>
            </a:r>
            <a:r>
              <a:rPr lang="ru-RU" dirty="0" err="1" smtClean="0"/>
              <a:t>мем</a:t>
            </a:r>
            <a:r>
              <a:rPr lang="ru-RU" dirty="0" smtClean="0"/>
              <a:t> </a:t>
            </a:r>
            <a:r>
              <a:rPr lang="ru-RU" dirty="0" err="1" smtClean="0"/>
              <a:t>вöлiс</a:t>
            </a:r>
            <a:r>
              <a:rPr lang="ru-RU" dirty="0" smtClean="0"/>
              <a:t> мам;</a:t>
            </a:r>
            <a:br>
              <a:rPr lang="ru-RU" dirty="0" smtClean="0"/>
            </a:br>
            <a:r>
              <a:rPr lang="ru-RU" dirty="0" smtClean="0"/>
              <a:t>Кор </a:t>
            </a:r>
            <a:r>
              <a:rPr lang="ru-RU" dirty="0" err="1" smtClean="0"/>
              <a:t>ме</a:t>
            </a:r>
            <a:r>
              <a:rPr lang="ru-RU" dirty="0" smtClean="0"/>
              <a:t> </a:t>
            </a:r>
            <a:r>
              <a:rPr lang="ru-RU" dirty="0" err="1" smtClean="0"/>
              <a:t>лои</a:t>
            </a:r>
            <a:r>
              <a:rPr lang="ru-RU" dirty="0" smtClean="0"/>
              <a:t> </a:t>
            </a:r>
            <a:r>
              <a:rPr lang="ru-RU" dirty="0" err="1" smtClean="0"/>
              <a:t>кызь</a:t>
            </a:r>
            <a:r>
              <a:rPr lang="ru-RU" dirty="0" smtClean="0"/>
              <a:t> </a:t>
            </a:r>
            <a:r>
              <a:rPr lang="ru-RU" dirty="0" err="1" smtClean="0"/>
              <a:t>арöса</a:t>
            </a:r>
            <a:r>
              <a:rPr lang="ru-RU" dirty="0" smtClean="0"/>
              <a:t>,</a:t>
            </a:r>
            <a:br>
              <a:rPr lang="ru-RU" dirty="0" smtClean="0"/>
            </a:br>
            <a:r>
              <a:rPr lang="ru-RU" dirty="0" err="1" smtClean="0"/>
              <a:t>Пыр</a:t>
            </a:r>
            <a:r>
              <a:rPr lang="ru-RU" dirty="0" smtClean="0"/>
              <a:t> </a:t>
            </a:r>
            <a:r>
              <a:rPr lang="ru-RU" dirty="0" err="1" smtClean="0"/>
              <a:t>мем</a:t>
            </a:r>
            <a:r>
              <a:rPr lang="ru-RU" dirty="0" smtClean="0"/>
              <a:t> </a:t>
            </a:r>
            <a:r>
              <a:rPr lang="ru-RU" dirty="0" err="1" smtClean="0"/>
              <a:t>медся</a:t>
            </a:r>
            <a:r>
              <a:rPr lang="ru-RU" dirty="0" smtClean="0"/>
              <a:t> дона мам.</a:t>
            </a:r>
          </a:p>
          <a:p>
            <a:pPr algn="just"/>
            <a:r>
              <a:rPr lang="ru-RU" dirty="0" smtClean="0"/>
              <a:t> </a:t>
            </a:r>
          </a:p>
          <a:p>
            <a:pPr algn="just"/>
            <a:r>
              <a:rPr lang="ru-RU" b="1" dirty="0" err="1" smtClean="0"/>
              <a:t>Содт</a:t>
            </a:r>
            <a:r>
              <a:rPr lang="en-US" b="1" dirty="0" smtClean="0"/>
              <a:t>ö</a:t>
            </a:r>
            <a:r>
              <a:rPr lang="ru-RU" b="1" dirty="0" err="1" smtClean="0"/>
              <a:t>й</a:t>
            </a:r>
            <a:r>
              <a:rPr lang="ru-RU" b="1" dirty="0" smtClean="0"/>
              <a:t> </a:t>
            </a:r>
            <a:r>
              <a:rPr lang="ru-RU" b="1" dirty="0" err="1" smtClean="0"/>
              <a:t>чутъяс</a:t>
            </a:r>
            <a:r>
              <a:rPr lang="ru-RU" b="1" dirty="0" smtClean="0"/>
              <a:t> места</a:t>
            </a:r>
            <a:r>
              <a:rPr lang="en-US" b="1" dirty="0" smtClean="0"/>
              <a:t>ö</a:t>
            </a:r>
            <a:r>
              <a:rPr lang="ru-RU" b="1" dirty="0" smtClean="0"/>
              <a:t> </a:t>
            </a:r>
            <a:r>
              <a:rPr lang="ru-RU" b="1" dirty="0" err="1" smtClean="0"/>
              <a:t>кыв</a:t>
            </a:r>
            <a:r>
              <a:rPr lang="ru-RU" b="1" dirty="0" smtClean="0"/>
              <a:t>.</a:t>
            </a:r>
          </a:p>
          <a:p>
            <a:pPr marL="0" indent="0" algn="ctr">
              <a:buNone/>
            </a:pPr>
            <a:endParaRPr lang="ru-RU" dirty="0"/>
          </a:p>
        </p:txBody>
      </p:sp>
      <p:pic>
        <p:nvPicPr>
          <p:cNvPr id="10242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5229200"/>
            <a:ext cx="1700213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4146181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76672"/>
            <a:ext cx="8183880" cy="10081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err="1" smtClean="0"/>
              <a:t>Меддона</a:t>
            </a:r>
            <a:endParaRPr lang="ru-RU" dirty="0"/>
          </a:p>
        </p:txBody>
      </p:sp>
      <p:pic>
        <p:nvPicPr>
          <p:cNvPr id="11266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5229200"/>
            <a:ext cx="61595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Рисунок 4" descr="C:\Users\user\AppData\Local\Microsoft\Windows\Temporary Internet Files\Content.Word\IMG_20240829_110049.jpg"/>
          <p:cNvPicPr/>
          <p:nvPr/>
        </p:nvPicPr>
        <p:blipFill>
          <a:blip r:embed="rId4" cstate="screen"/>
          <a:srcRect/>
          <a:stretch>
            <a:fillRect/>
          </a:stretch>
        </p:blipFill>
        <p:spPr bwMode="auto">
          <a:xfrm rot="5400000" flipH="1" flipV="1">
            <a:off x="993390" y="1679018"/>
            <a:ext cx="3979692" cy="3735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>
              <a:rot lat="0" lon="0" rev="0"/>
            </a:camera>
            <a:lightRig rig="threePt" dir="t"/>
          </a:scene3d>
          <a:sp3d/>
        </p:spPr>
      </p:pic>
    </p:spTree>
    <p:extLst>
      <p:ext uri="{BB962C8B-B14F-4D97-AF65-F5344CB8AC3E}">
        <p14:creationId xmlns="" xmlns:p14="http://schemas.microsoft.com/office/powerpoint/2010/main" val="3351029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869160"/>
            <a:ext cx="8183880" cy="1051560"/>
          </a:xfrm>
        </p:spPr>
        <p:txBody>
          <a:bodyPr/>
          <a:lstStyle/>
          <a:p>
            <a:r>
              <a:rPr lang="ru-RU" dirty="0" smtClean="0"/>
              <a:t>Мам </a:t>
            </a:r>
            <a:r>
              <a:rPr lang="ru-RU" dirty="0" err="1" smtClean="0"/>
              <a:t>йылысь</a:t>
            </a:r>
            <a:r>
              <a:rPr lang="ru-RU" dirty="0" smtClean="0"/>
              <a:t> </a:t>
            </a:r>
            <a:r>
              <a:rPr lang="ru-RU" dirty="0" err="1" smtClean="0"/>
              <a:t>кывъяс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/>
              <a:t>Коркö </a:t>
            </a:r>
            <a:r>
              <a:rPr lang="ru-RU" dirty="0" err="1" smtClean="0"/>
              <a:t>Ен</a:t>
            </a:r>
            <a:r>
              <a:rPr lang="ru-RU" dirty="0" smtClean="0"/>
              <a:t> </a:t>
            </a:r>
            <a:r>
              <a:rPr lang="ru-RU" dirty="0" err="1" smtClean="0"/>
              <a:t>мем</a:t>
            </a:r>
            <a:r>
              <a:rPr lang="ru-RU" dirty="0" smtClean="0"/>
              <a:t> </a:t>
            </a:r>
            <a:r>
              <a:rPr lang="ru-RU" dirty="0" err="1" smtClean="0"/>
              <a:t>сиис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Окавлыны</a:t>
            </a:r>
            <a:r>
              <a:rPr lang="ru-RU" dirty="0" smtClean="0"/>
              <a:t> </a:t>
            </a:r>
            <a:r>
              <a:rPr lang="ru-RU" dirty="0" err="1" smtClean="0"/>
              <a:t>мамлысь</a:t>
            </a:r>
            <a:r>
              <a:rPr lang="ru-RU" dirty="0" smtClean="0"/>
              <a:t> </a:t>
            </a:r>
            <a:r>
              <a:rPr lang="ru-RU" dirty="0" err="1" smtClean="0"/>
              <a:t>кияс</a:t>
            </a:r>
            <a:r>
              <a:rPr lang="ru-RU" dirty="0" smtClean="0"/>
              <a:t>…;</a:t>
            </a:r>
            <a:br>
              <a:rPr lang="ru-RU" dirty="0" smtClean="0"/>
            </a:b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Кутш</a:t>
            </a:r>
            <a:r>
              <a:rPr lang="en-US" dirty="0" smtClean="0"/>
              <a:t>ö</a:t>
            </a:r>
            <a:r>
              <a:rPr lang="ru-RU" dirty="0" smtClean="0"/>
              <a:t>м во</a:t>
            </a:r>
            <a:r>
              <a:rPr lang="en-US" dirty="0" smtClean="0"/>
              <a:t>ö</a:t>
            </a:r>
            <a:r>
              <a:rPr lang="ru-RU" dirty="0" smtClean="0"/>
              <a:t> </a:t>
            </a:r>
            <a:r>
              <a:rPr lang="ru-RU" dirty="0" err="1" smtClean="0"/>
              <a:t>гиж</a:t>
            </a:r>
            <a:r>
              <a:rPr lang="en-US" dirty="0" smtClean="0"/>
              <a:t>ö</a:t>
            </a:r>
            <a:r>
              <a:rPr lang="ru-RU" dirty="0" err="1" smtClean="0"/>
              <a:t>ма</a:t>
            </a:r>
            <a:r>
              <a:rPr lang="ru-RU" dirty="0" smtClean="0"/>
              <a:t> тай</a:t>
            </a:r>
            <a:r>
              <a:rPr lang="en-US" dirty="0" smtClean="0"/>
              <a:t>ö</a:t>
            </a:r>
            <a:r>
              <a:rPr lang="ru-RU" dirty="0" smtClean="0"/>
              <a:t> </a:t>
            </a:r>
            <a:r>
              <a:rPr lang="ru-RU" dirty="0" err="1" smtClean="0"/>
              <a:t>кывбурс</a:t>
            </a:r>
            <a:r>
              <a:rPr lang="en-US" dirty="0" smtClean="0"/>
              <a:t>ö?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pPr marL="0" indent="0" algn="ctr">
              <a:buNone/>
            </a:pPr>
            <a:endParaRPr lang="ru-RU" dirty="0"/>
          </a:p>
        </p:txBody>
      </p:sp>
      <p:pic>
        <p:nvPicPr>
          <p:cNvPr id="17410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5229200"/>
            <a:ext cx="1700213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217381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1869 во</a:t>
            </a:r>
          </a:p>
          <a:p>
            <a:pPr marL="0" indent="0" algn="ctr">
              <a:buNone/>
            </a:pPr>
            <a:endParaRPr lang="ru-RU" dirty="0"/>
          </a:p>
        </p:txBody>
      </p:sp>
      <p:pic>
        <p:nvPicPr>
          <p:cNvPr id="14338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5229200"/>
            <a:ext cx="61595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Рисунок 3" descr="C:\Users\user\AppData\Local\Microsoft\Windows\Temporary Internet Files\Content.Word\IMG_20240829_110245.jpg"/>
          <p:cNvPicPr/>
          <p:nvPr/>
        </p:nvPicPr>
        <p:blipFill>
          <a:blip r:embed="rId4" cstate="screen"/>
          <a:srcRect/>
          <a:stretch>
            <a:fillRect/>
          </a:stretch>
        </p:blipFill>
        <p:spPr bwMode="auto">
          <a:xfrm rot="5641155">
            <a:off x="1365916" y="1794227"/>
            <a:ext cx="4122890" cy="3912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518224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869160"/>
            <a:ext cx="8183880" cy="1051560"/>
          </a:xfrm>
        </p:spPr>
        <p:txBody>
          <a:bodyPr/>
          <a:lstStyle/>
          <a:p>
            <a:r>
              <a:rPr lang="ru-RU" dirty="0" smtClean="0"/>
              <a:t>Мам </a:t>
            </a:r>
            <a:r>
              <a:rPr lang="ru-RU" dirty="0" err="1" smtClean="0"/>
              <a:t>йылысь</a:t>
            </a:r>
            <a:r>
              <a:rPr lang="ru-RU" dirty="0" smtClean="0"/>
              <a:t> </a:t>
            </a:r>
            <a:r>
              <a:rPr lang="ru-RU" dirty="0" err="1" smtClean="0"/>
              <a:t>кывъяс</a:t>
            </a:r>
            <a:endParaRPr lang="ru-RU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5229200"/>
            <a:ext cx="1700213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286000" y="1305342"/>
            <a:ext cx="4572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Кытчö </a:t>
            </a:r>
            <a:r>
              <a:rPr lang="ru-RU" dirty="0" err="1" smtClean="0"/>
              <a:t>тi</a:t>
            </a:r>
            <a:r>
              <a:rPr lang="ru-RU" dirty="0" smtClean="0"/>
              <a:t> </a:t>
            </a:r>
            <a:r>
              <a:rPr lang="ru-RU" dirty="0" err="1" smtClean="0"/>
              <a:t>дзебинныд</a:t>
            </a:r>
            <a:r>
              <a:rPr lang="ru-RU" dirty="0" smtClean="0"/>
              <a:t> </a:t>
            </a:r>
            <a:r>
              <a:rPr lang="ru-RU" dirty="0" err="1" smtClean="0"/>
              <a:t>мамöс</a:t>
            </a:r>
            <a:r>
              <a:rPr lang="ru-RU" dirty="0" smtClean="0"/>
              <a:t>?</a:t>
            </a:r>
            <a:br>
              <a:rPr lang="ru-RU" dirty="0" smtClean="0"/>
            </a:br>
            <a:r>
              <a:rPr lang="ru-RU" dirty="0" err="1" smtClean="0"/>
              <a:t>Нуöдöй</a:t>
            </a:r>
            <a:r>
              <a:rPr lang="ru-RU" dirty="0" smtClean="0"/>
              <a:t> </a:t>
            </a:r>
            <a:r>
              <a:rPr lang="ru-RU" dirty="0" err="1" smtClean="0"/>
              <a:t>гу</a:t>
            </a:r>
            <a:r>
              <a:rPr lang="ru-RU" dirty="0" smtClean="0"/>
              <a:t> </a:t>
            </a:r>
            <a:r>
              <a:rPr lang="ru-RU" dirty="0" err="1" smtClean="0"/>
              <a:t>вылас</a:t>
            </a:r>
            <a:r>
              <a:rPr lang="ru-RU" dirty="0" smtClean="0"/>
              <a:t> </a:t>
            </a:r>
            <a:r>
              <a:rPr lang="ru-RU" dirty="0" err="1" smtClean="0"/>
              <a:t>писö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err="1" smtClean="0"/>
              <a:t>Öти</a:t>
            </a:r>
            <a:r>
              <a:rPr lang="ru-RU" dirty="0" smtClean="0"/>
              <a:t> пуд </a:t>
            </a:r>
            <a:r>
              <a:rPr lang="ru-RU" dirty="0" err="1" smtClean="0"/>
              <a:t>кыкнанлöн</a:t>
            </a:r>
            <a:r>
              <a:rPr lang="ru-RU" dirty="0" smtClean="0"/>
              <a:t>…</a:t>
            </a:r>
            <a:br>
              <a:rPr lang="ru-RU" dirty="0" smtClean="0"/>
            </a:br>
            <a:r>
              <a:rPr lang="ru-RU" dirty="0" err="1" smtClean="0"/>
              <a:t>Нуöдö-Нюжöдöм</a:t>
            </a:r>
            <a:r>
              <a:rPr lang="ru-RU" dirty="0" smtClean="0"/>
              <a:t> </a:t>
            </a:r>
            <a:r>
              <a:rPr lang="ru-RU" dirty="0" err="1" smtClean="0"/>
              <a:t>кисö</a:t>
            </a:r>
            <a:r>
              <a:rPr lang="ru-RU" dirty="0" smtClean="0"/>
              <a:t>!</a:t>
            </a:r>
            <a:br>
              <a:rPr lang="ru-RU" dirty="0" smtClean="0"/>
            </a:br>
            <a:r>
              <a:rPr lang="ru-RU" dirty="0" err="1" smtClean="0"/>
              <a:t>Гаж</a:t>
            </a:r>
            <a:r>
              <a:rPr lang="ru-RU" dirty="0" smtClean="0"/>
              <a:t> </a:t>
            </a:r>
            <a:r>
              <a:rPr lang="ru-RU" dirty="0" err="1" smtClean="0"/>
              <a:t>вылö</a:t>
            </a:r>
            <a:r>
              <a:rPr lang="ru-RU" dirty="0" smtClean="0"/>
              <a:t> битöмöсь </a:t>
            </a:r>
            <a:r>
              <a:rPr lang="ru-RU" dirty="0" err="1" smtClean="0"/>
              <a:t>синъяс</a:t>
            </a:r>
            <a:r>
              <a:rPr lang="ru-RU" dirty="0" smtClean="0"/>
              <a:t>,</a:t>
            </a:r>
            <a:br>
              <a:rPr lang="ru-RU" dirty="0" smtClean="0"/>
            </a:br>
            <a:r>
              <a:rPr lang="ru-RU" dirty="0" err="1" smtClean="0"/>
              <a:t>Шог</a:t>
            </a:r>
            <a:r>
              <a:rPr lang="ru-RU" dirty="0" smtClean="0"/>
              <a:t> </a:t>
            </a:r>
            <a:r>
              <a:rPr lang="ru-RU" dirty="0" err="1" smtClean="0"/>
              <a:t>вылö</a:t>
            </a:r>
            <a:r>
              <a:rPr lang="ru-RU" dirty="0" smtClean="0"/>
              <a:t> </a:t>
            </a:r>
            <a:r>
              <a:rPr lang="ru-RU" dirty="0" err="1" smtClean="0"/>
              <a:t>синваöн</a:t>
            </a:r>
            <a:r>
              <a:rPr lang="ru-RU" dirty="0" smtClean="0"/>
              <a:t> </a:t>
            </a:r>
            <a:r>
              <a:rPr lang="ru-RU" dirty="0" err="1" smtClean="0"/>
              <a:t>тырöсь</a:t>
            </a:r>
            <a:r>
              <a:rPr lang="ru-RU" dirty="0" smtClean="0"/>
              <a:t>…</a:t>
            </a:r>
            <a:br>
              <a:rPr lang="ru-RU" dirty="0" smtClean="0"/>
            </a:br>
            <a:r>
              <a:rPr lang="ru-RU" dirty="0" err="1" smtClean="0"/>
              <a:t>Няра</a:t>
            </a:r>
            <a:r>
              <a:rPr lang="ru-RU" dirty="0" smtClean="0"/>
              <a:t> </a:t>
            </a:r>
            <a:r>
              <a:rPr lang="ru-RU" dirty="0" err="1" smtClean="0"/>
              <a:t>эг</a:t>
            </a:r>
            <a:r>
              <a:rPr lang="ru-RU" dirty="0" smtClean="0"/>
              <a:t> </a:t>
            </a:r>
            <a:r>
              <a:rPr lang="ru-RU" dirty="0" err="1" smtClean="0"/>
              <a:t>бöрдлыв</a:t>
            </a:r>
            <a:r>
              <a:rPr lang="ru-RU" dirty="0" smtClean="0"/>
              <a:t>, мед</a:t>
            </a:r>
            <a:br>
              <a:rPr lang="ru-RU" dirty="0" smtClean="0"/>
            </a:br>
            <a:r>
              <a:rPr lang="ru-RU" dirty="0" err="1" smtClean="0"/>
              <a:t>Курыд</a:t>
            </a:r>
            <a:r>
              <a:rPr lang="ru-RU" dirty="0" smtClean="0"/>
              <a:t> и </a:t>
            </a:r>
            <a:r>
              <a:rPr lang="ru-RU" dirty="0" err="1" smtClean="0"/>
              <a:t>гырысь</a:t>
            </a:r>
            <a:r>
              <a:rPr lang="ru-RU" dirty="0" smtClean="0"/>
              <a:t>!</a:t>
            </a:r>
            <a:br>
              <a:rPr lang="ru-RU" dirty="0" smtClean="0"/>
            </a:br>
            <a:r>
              <a:rPr lang="ru-RU" dirty="0" err="1" smtClean="0"/>
              <a:t>Чöжсьöма</a:t>
            </a:r>
            <a:r>
              <a:rPr lang="ru-RU" dirty="0" smtClean="0"/>
              <a:t> </a:t>
            </a:r>
            <a:r>
              <a:rPr lang="ru-RU" dirty="0" err="1" smtClean="0"/>
              <a:t>синваöй</a:t>
            </a:r>
            <a:r>
              <a:rPr lang="ru-RU" dirty="0" smtClean="0"/>
              <a:t> </a:t>
            </a:r>
            <a:r>
              <a:rPr lang="ru-RU" dirty="0" err="1" smtClean="0"/>
              <a:t>öнi</a:t>
            </a:r>
            <a:r>
              <a:rPr lang="ru-RU" dirty="0" smtClean="0"/>
              <a:t>…</a:t>
            </a:r>
            <a:br>
              <a:rPr lang="ru-RU" dirty="0" smtClean="0"/>
            </a:br>
            <a:r>
              <a:rPr lang="ru-RU" dirty="0" err="1" smtClean="0"/>
              <a:t>Маманöй</a:t>
            </a:r>
            <a:r>
              <a:rPr lang="ru-RU" dirty="0" smtClean="0"/>
              <a:t>! </a:t>
            </a:r>
            <a:r>
              <a:rPr lang="ru-RU" dirty="0" err="1" smtClean="0"/>
              <a:t>Гу</a:t>
            </a:r>
            <a:r>
              <a:rPr lang="ru-RU" dirty="0" smtClean="0"/>
              <a:t> </a:t>
            </a:r>
            <a:r>
              <a:rPr lang="ru-RU" dirty="0" err="1" smtClean="0"/>
              <a:t>вылад</a:t>
            </a:r>
            <a:r>
              <a:rPr lang="ru-RU" dirty="0" smtClean="0"/>
              <a:t> </a:t>
            </a:r>
            <a:r>
              <a:rPr lang="ru-RU" dirty="0" err="1" smtClean="0"/>
              <a:t>уся</a:t>
            </a:r>
            <a:r>
              <a:rPr lang="ru-RU" dirty="0" smtClean="0"/>
              <a:t>…</a:t>
            </a:r>
            <a:br>
              <a:rPr lang="ru-RU" dirty="0" smtClean="0"/>
            </a:br>
            <a:r>
              <a:rPr lang="ru-RU" dirty="0" err="1" smtClean="0"/>
              <a:t>Мый</a:t>
            </a:r>
            <a:r>
              <a:rPr lang="ru-RU" dirty="0" smtClean="0"/>
              <a:t> </a:t>
            </a:r>
            <a:r>
              <a:rPr lang="ru-RU" dirty="0" err="1" smtClean="0"/>
              <a:t>тэа-меа</a:t>
            </a:r>
            <a:r>
              <a:rPr lang="ru-RU" dirty="0" smtClean="0"/>
              <a:t> </a:t>
            </a:r>
            <a:r>
              <a:rPr lang="ru-RU" dirty="0" err="1" smtClean="0"/>
              <a:t>зэв</a:t>
            </a:r>
            <a:r>
              <a:rPr lang="ru-RU" dirty="0" smtClean="0"/>
              <a:t> </a:t>
            </a:r>
            <a:r>
              <a:rPr lang="ru-RU" dirty="0" err="1" smtClean="0"/>
              <a:t>шудтöмöсь</a:t>
            </a:r>
            <a:r>
              <a:rPr lang="ru-RU" dirty="0" smtClean="0"/>
              <a:t>,</a:t>
            </a:r>
            <a:br>
              <a:rPr lang="ru-RU" dirty="0" smtClean="0"/>
            </a:br>
            <a:r>
              <a:rPr lang="ru-RU" dirty="0" smtClean="0"/>
              <a:t>Абу тай гуся!</a:t>
            </a:r>
          </a:p>
          <a:p>
            <a:r>
              <a:rPr lang="ru-RU" dirty="0" smtClean="0"/>
              <a:t> </a:t>
            </a:r>
            <a:r>
              <a:rPr lang="ru-RU" b="1" dirty="0" smtClean="0"/>
              <a:t>Кутш</a:t>
            </a:r>
            <a:r>
              <a:rPr lang="en-US" b="1" dirty="0" smtClean="0"/>
              <a:t>ö</a:t>
            </a:r>
            <a:r>
              <a:rPr lang="ru-RU" b="1" dirty="0" smtClean="0"/>
              <a:t>м </a:t>
            </a:r>
            <a:r>
              <a:rPr lang="ru-RU" b="1" dirty="0" err="1" smtClean="0"/>
              <a:t>кывбурысь</a:t>
            </a:r>
            <a:r>
              <a:rPr lang="ru-RU" b="1" dirty="0" smtClean="0"/>
              <a:t> тай</a:t>
            </a:r>
            <a:r>
              <a:rPr lang="en-US" b="1" dirty="0" smtClean="0"/>
              <a:t>ö</a:t>
            </a:r>
            <a:r>
              <a:rPr lang="ru-RU" b="1" dirty="0" smtClean="0"/>
              <a:t> </a:t>
            </a:r>
            <a:r>
              <a:rPr lang="ru-RU" b="1" dirty="0" err="1" smtClean="0"/>
              <a:t>строкаясыс</a:t>
            </a:r>
            <a:r>
              <a:rPr lang="en-US" b="1" dirty="0" smtClean="0"/>
              <a:t>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068932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4869160"/>
            <a:ext cx="8183880" cy="1051560"/>
          </a:xfrm>
        </p:spPr>
        <p:txBody>
          <a:bodyPr/>
          <a:lstStyle/>
          <a:p>
            <a:r>
              <a:rPr lang="ru-RU" dirty="0" smtClean="0"/>
              <a:t>Бать-мам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620688"/>
            <a:ext cx="7920880" cy="648072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ru-RU" sz="11200" dirty="0" smtClean="0"/>
              <a:t>Кор да к</a:t>
            </a:r>
            <a:r>
              <a:rPr lang="en-US" sz="11200" dirty="0" smtClean="0"/>
              <a:t>ö</a:t>
            </a:r>
            <a:r>
              <a:rPr lang="ru-RU" sz="11200" dirty="0" err="1" smtClean="0"/>
              <a:t>н</a:t>
            </a:r>
            <a:r>
              <a:rPr lang="en-US" sz="11200" dirty="0" err="1" smtClean="0"/>
              <a:t>i</a:t>
            </a:r>
            <a:r>
              <a:rPr lang="en-US" sz="11200" dirty="0" smtClean="0"/>
              <a:t> </a:t>
            </a:r>
            <a:r>
              <a:rPr lang="ru-RU" sz="11200" dirty="0" smtClean="0"/>
              <a:t>чужис Екатерина Ивановна Куратова (</a:t>
            </a:r>
            <a:r>
              <a:rPr lang="ru-RU" sz="11200" dirty="0" err="1" smtClean="0"/>
              <a:t>Горинова</a:t>
            </a:r>
            <a:r>
              <a:rPr lang="ru-RU" sz="11200" dirty="0" smtClean="0"/>
              <a:t>), И.А. </a:t>
            </a:r>
            <a:r>
              <a:rPr lang="ru-RU" sz="11200" dirty="0" err="1" smtClean="0"/>
              <a:t>Куратовл</a:t>
            </a:r>
            <a:r>
              <a:rPr lang="en-US" sz="11200" dirty="0" smtClean="0"/>
              <a:t>ö</a:t>
            </a:r>
            <a:r>
              <a:rPr lang="ru-RU" sz="11200" dirty="0" err="1" smtClean="0"/>
              <a:t>н</a:t>
            </a:r>
            <a:r>
              <a:rPr lang="ru-RU" sz="11200" dirty="0" smtClean="0"/>
              <a:t> </a:t>
            </a:r>
            <a:r>
              <a:rPr lang="ru-RU" sz="11200" dirty="0" err="1" smtClean="0"/>
              <a:t>мамыс</a:t>
            </a:r>
            <a:r>
              <a:rPr lang="ru-RU" sz="11200" dirty="0" smtClean="0"/>
              <a:t>?</a:t>
            </a:r>
          </a:p>
          <a:p>
            <a:pPr marL="0" indent="0" algn="ctr">
              <a:buNone/>
            </a:pPr>
            <a:endParaRPr lang="ru-RU" sz="3200" dirty="0"/>
          </a:p>
        </p:txBody>
      </p:sp>
      <p:sp>
        <p:nvSpPr>
          <p:cNvPr id="5" name="Прямоугольник 4">
            <a:hlinkClick r:id="rId2" action="ppaction://hlinksldjump"/>
          </p:cNvPr>
          <p:cNvSpPr/>
          <p:nvPr/>
        </p:nvSpPr>
        <p:spPr>
          <a:xfrm>
            <a:off x="6012160" y="5229200"/>
            <a:ext cx="1899836" cy="57606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Вочавидз</a:t>
            </a:r>
            <a:r>
              <a:rPr lang="en-US" dirty="0" smtClean="0"/>
              <a:t>ö</a:t>
            </a:r>
            <a:r>
              <a:rPr lang="ru-RU" dirty="0" smtClean="0"/>
              <a:t>м: 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520940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5229200"/>
            <a:ext cx="61595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237340" y="3244334"/>
            <a:ext cx="40559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/>
              <a:t>«</a:t>
            </a:r>
            <a:r>
              <a:rPr lang="ru-RU" sz="2800" dirty="0" err="1" smtClean="0"/>
              <a:t>Пасъяс</a:t>
            </a:r>
            <a:r>
              <a:rPr lang="ru-RU" sz="2800" dirty="0" smtClean="0"/>
              <a:t> </a:t>
            </a:r>
            <a:r>
              <a:rPr lang="ru-RU" sz="2800" dirty="0" err="1" smtClean="0"/>
              <a:t>синт</a:t>
            </a:r>
            <a:r>
              <a:rPr lang="en-US" sz="2800" dirty="0" smtClean="0"/>
              <a:t>ö</a:t>
            </a:r>
            <a:r>
              <a:rPr lang="ru-RU" sz="2800" dirty="0" smtClean="0"/>
              <a:t>мл</a:t>
            </a:r>
            <a:r>
              <a:rPr lang="en-US" sz="2800" dirty="0" smtClean="0"/>
              <a:t>ö</a:t>
            </a:r>
            <a:r>
              <a:rPr lang="ru-RU" sz="2800" dirty="0" err="1" smtClean="0"/>
              <a:t>н</a:t>
            </a:r>
            <a:r>
              <a:rPr lang="ru-RU" sz="2800" dirty="0" smtClean="0"/>
              <a:t>»</a:t>
            </a:r>
            <a:endParaRPr lang="ru-RU" sz="2800" dirty="0"/>
          </a:p>
        </p:txBody>
      </p:sp>
    </p:spTree>
    <p:extLst>
      <p:ext uri="{BB962C8B-B14F-4D97-AF65-F5344CB8AC3E}">
        <p14:creationId xmlns="" xmlns:p14="http://schemas.microsoft.com/office/powerpoint/2010/main" val="210781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869160"/>
            <a:ext cx="8183880" cy="1051560"/>
          </a:xfrm>
        </p:spPr>
        <p:txBody>
          <a:bodyPr/>
          <a:lstStyle/>
          <a:p>
            <a:r>
              <a:rPr lang="ru-RU" dirty="0" smtClean="0"/>
              <a:t>Мам </a:t>
            </a:r>
            <a:r>
              <a:rPr lang="ru-RU" dirty="0" err="1" smtClean="0"/>
              <a:t>йылысь</a:t>
            </a:r>
            <a:r>
              <a:rPr lang="ru-RU" dirty="0" smtClean="0"/>
              <a:t> </a:t>
            </a:r>
            <a:r>
              <a:rPr lang="ru-RU" dirty="0" err="1" smtClean="0"/>
              <a:t>кывъяс</a:t>
            </a:r>
            <a:endParaRPr lang="ru-RU" dirty="0"/>
          </a:p>
        </p:txBody>
      </p:sp>
      <p:pic>
        <p:nvPicPr>
          <p:cNvPr id="19458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5229200"/>
            <a:ext cx="1700213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2286000" y="980729"/>
            <a:ext cx="4572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Кытчö </a:t>
            </a:r>
            <a:r>
              <a:rPr lang="ru-RU" dirty="0" err="1" smtClean="0"/>
              <a:t>тi</a:t>
            </a:r>
            <a:r>
              <a:rPr lang="ru-RU" dirty="0" smtClean="0"/>
              <a:t> </a:t>
            </a:r>
            <a:r>
              <a:rPr lang="ru-RU" dirty="0" err="1" smtClean="0"/>
              <a:t>дзебинныд</a:t>
            </a:r>
            <a:r>
              <a:rPr lang="ru-RU" dirty="0" smtClean="0"/>
              <a:t> </a:t>
            </a:r>
            <a:r>
              <a:rPr lang="ru-RU" dirty="0" err="1" smtClean="0"/>
              <a:t>мамöс</a:t>
            </a:r>
            <a:r>
              <a:rPr lang="ru-RU" dirty="0" smtClean="0"/>
              <a:t>?</a:t>
            </a:r>
            <a:br>
              <a:rPr lang="ru-RU" dirty="0" smtClean="0"/>
            </a:br>
            <a:r>
              <a:rPr lang="ru-RU" dirty="0" err="1" smtClean="0"/>
              <a:t>Нуöдöй</a:t>
            </a:r>
            <a:r>
              <a:rPr lang="ru-RU" dirty="0" smtClean="0"/>
              <a:t> </a:t>
            </a:r>
            <a:r>
              <a:rPr lang="ru-RU" dirty="0" err="1" smtClean="0"/>
              <a:t>гу</a:t>
            </a:r>
            <a:r>
              <a:rPr lang="ru-RU" dirty="0" smtClean="0"/>
              <a:t> </a:t>
            </a:r>
            <a:r>
              <a:rPr lang="ru-RU" dirty="0" err="1" smtClean="0"/>
              <a:t>вылас</a:t>
            </a:r>
            <a:r>
              <a:rPr lang="ru-RU" dirty="0" smtClean="0"/>
              <a:t> </a:t>
            </a:r>
            <a:r>
              <a:rPr lang="ru-RU" dirty="0" err="1" smtClean="0"/>
              <a:t>писö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err="1" smtClean="0"/>
              <a:t>Öти</a:t>
            </a:r>
            <a:r>
              <a:rPr lang="ru-RU" dirty="0" smtClean="0"/>
              <a:t> пуд </a:t>
            </a:r>
            <a:r>
              <a:rPr lang="ru-RU" dirty="0" err="1" smtClean="0"/>
              <a:t>кыкнанлöн</a:t>
            </a:r>
            <a:r>
              <a:rPr lang="ru-RU" dirty="0" smtClean="0"/>
              <a:t>…</a:t>
            </a:r>
            <a:br>
              <a:rPr lang="ru-RU" dirty="0" smtClean="0"/>
            </a:br>
            <a:r>
              <a:rPr lang="ru-RU" dirty="0" err="1" smtClean="0"/>
              <a:t>Нуöдö-Нюжöдöм</a:t>
            </a:r>
            <a:r>
              <a:rPr lang="ru-RU" dirty="0" smtClean="0"/>
              <a:t> </a:t>
            </a:r>
            <a:r>
              <a:rPr lang="ru-RU" dirty="0" err="1" smtClean="0"/>
              <a:t>кисö</a:t>
            </a:r>
            <a:r>
              <a:rPr lang="ru-RU" dirty="0" smtClean="0"/>
              <a:t>!</a:t>
            </a:r>
            <a:br>
              <a:rPr lang="ru-RU" dirty="0" smtClean="0"/>
            </a:br>
            <a:r>
              <a:rPr lang="ru-RU" dirty="0" err="1" smtClean="0"/>
              <a:t>Гаж</a:t>
            </a:r>
            <a:r>
              <a:rPr lang="ru-RU" dirty="0" smtClean="0"/>
              <a:t> </a:t>
            </a:r>
            <a:r>
              <a:rPr lang="ru-RU" dirty="0" err="1" smtClean="0"/>
              <a:t>вылö</a:t>
            </a:r>
            <a:r>
              <a:rPr lang="ru-RU" dirty="0" smtClean="0"/>
              <a:t> битöмöсь </a:t>
            </a:r>
            <a:r>
              <a:rPr lang="ru-RU" dirty="0" err="1" smtClean="0"/>
              <a:t>синъяс</a:t>
            </a:r>
            <a:r>
              <a:rPr lang="ru-RU" dirty="0" smtClean="0"/>
              <a:t>,</a:t>
            </a:r>
            <a:br>
              <a:rPr lang="ru-RU" dirty="0" smtClean="0"/>
            </a:br>
            <a:r>
              <a:rPr lang="ru-RU" dirty="0" err="1" smtClean="0"/>
              <a:t>Шог</a:t>
            </a:r>
            <a:r>
              <a:rPr lang="ru-RU" dirty="0" smtClean="0"/>
              <a:t> </a:t>
            </a:r>
            <a:r>
              <a:rPr lang="ru-RU" dirty="0" err="1" smtClean="0"/>
              <a:t>вылö</a:t>
            </a:r>
            <a:r>
              <a:rPr lang="ru-RU" dirty="0" smtClean="0"/>
              <a:t> </a:t>
            </a:r>
            <a:r>
              <a:rPr lang="ru-RU" dirty="0" err="1" smtClean="0"/>
              <a:t>синваöн</a:t>
            </a:r>
            <a:r>
              <a:rPr lang="ru-RU" dirty="0" smtClean="0"/>
              <a:t> </a:t>
            </a:r>
            <a:r>
              <a:rPr lang="ru-RU" dirty="0" err="1" smtClean="0"/>
              <a:t>тырöсь</a:t>
            </a:r>
            <a:r>
              <a:rPr lang="ru-RU" dirty="0" smtClean="0"/>
              <a:t>…</a:t>
            </a:r>
            <a:br>
              <a:rPr lang="ru-RU" dirty="0" smtClean="0"/>
            </a:br>
            <a:r>
              <a:rPr lang="ru-RU" dirty="0" err="1" smtClean="0"/>
              <a:t>Няра</a:t>
            </a:r>
            <a:r>
              <a:rPr lang="ru-RU" dirty="0" smtClean="0"/>
              <a:t> </a:t>
            </a:r>
            <a:r>
              <a:rPr lang="ru-RU" dirty="0" err="1" smtClean="0"/>
              <a:t>эг</a:t>
            </a:r>
            <a:r>
              <a:rPr lang="ru-RU" dirty="0" smtClean="0"/>
              <a:t> </a:t>
            </a:r>
            <a:r>
              <a:rPr lang="ru-RU" dirty="0" err="1" smtClean="0"/>
              <a:t>бöрдлыв</a:t>
            </a:r>
            <a:r>
              <a:rPr lang="ru-RU" dirty="0" smtClean="0"/>
              <a:t>, мед</a:t>
            </a:r>
            <a:br>
              <a:rPr lang="ru-RU" dirty="0" smtClean="0"/>
            </a:br>
            <a:r>
              <a:rPr lang="ru-RU" dirty="0" err="1" smtClean="0"/>
              <a:t>Курыд</a:t>
            </a:r>
            <a:r>
              <a:rPr lang="ru-RU" dirty="0" smtClean="0"/>
              <a:t> и </a:t>
            </a:r>
            <a:r>
              <a:rPr lang="ru-RU" dirty="0" err="1" smtClean="0"/>
              <a:t>гырысь</a:t>
            </a:r>
            <a:r>
              <a:rPr lang="ru-RU" dirty="0" smtClean="0"/>
              <a:t>!</a:t>
            </a:r>
            <a:br>
              <a:rPr lang="ru-RU" dirty="0" smtClean="0"/>
            </a:br>
            <a:r>
              <a:rPr lang="ru-RU" dirty="0" err="1" smtClean="0"/>
              <a:t>Чöжсьöма</a:t>
            </a:r>
            <a:r>
              <a:rPr lang="ru-RU" dirty="0" smtClean="0"/>
              <a:t> </a:t>
            </a:r>
            <a:r>
              <a:rPr lang="ru-RU" dirty="0" err="1" smtClean="0"/>
              <a:t>синваöй</a:t>
            </a:r>
            <a:r>
              <a:rPr lang="ru-RU" dirty="0" smtClean="0"/>
              <a:t> </a:t>
            </a:r>
            <a:r>
              <a:rPr lang="ru-RU" dirty="0" err="1" smtClean="0"/>
              <a:t>öнi</a:t>
            </a:r>
            <a:r>
              <a:rPr lang="ru-RU" dirty="0" smtClean="0"/>
              <a:t>…</a:t>
            </a:r>
            <a:br>
              <a:rPr lang="ru-RU" dirty="0" smtClean="0"/>
            </a:br>
            <a:r>
              <a:rPr lang="ru-RU" dirty="0" err="1" smtClean="0"/>
              <a:t>Маманöй</a:t>
            </a:r>
            <a:r>
              <a:rPr lang="ru-RU" dirty="0" smtClean="0"/>
              <a:t>! </a:t>
            </a:r>
            <a:r>
              <a:rPr lang="ru-RU" dirty="0" err="1" smtClean="0"/>
              <a:t>Гу</a:t>
            </a:r>
            <a:r>
              <a:rPr lang="ru-RU" dirty="0" smtClean="0"/>
              <a:t> </a:t>
            </a:r>
            <a:r>
              <a:rPr lang="ru-RU" dirty="0" err="1" smtClean="0"/>
              <a:t>вылад</a:t>
            </a:r>
            <a:r>
              <a:rPr lang="ru-RU" dirty="0" smtClean="0"/>
              <a:t> </a:t>
            </a:r>
            <a:r>
              <a:rPr lang="ru-RU" dirty="0" err="1" smtClean="0"/>
              <a:t>уся</a:t>
            </a:r>
            <a:r>
              <a:rPr lang="ru-RU" dirty="0" smtClean="0"/>
              <a:t>…</a:t>
            </a:r>
            <a:br>
              <a:rPr lang="ru-RU" dirty="0" smtClean="0"/>
            </a:br>
            <a:r>
              <a:rPr lang="ru-RU" dirty="0" err="1" smtClean="0"/>
              <a:t>Мый</a:t>
            </a:r>
            <a:r>
              <a:rPr lang="ru-RU" dirty="0" smtClean="0"/>
              <a:t> </a:t>
            </a:r>
            <a:r>
              <a:rPr lang="ru-RU" dirty="0" err="1" smtClean="0"/>
              <a:t>тэа-меа</a:t>
            </a:r>
            <a:r>
              <a:rPr lang="ru-RU" dirty="0" smtClean="0"/>
              <a:t> </a:t>
            </a:r>
            <a:r>
              <a:rPr lang="ru-RU" dirty="0" err="1" smtClean="0"/>
              <a:t>зэв</a:t>
            </a:r>
            <a:r>
              <a:rPr lang="ru-RU" dirty="0" smtClean="0"/>
              <a:t> </a:t>
            </a:r>
            <a:r>
              <a:rPr lang="ru-RU" dirty="0" err="1" smtClean="0"/>
              <a:t>шудтöмöсь</a:t>
            </a:r>
            <a:r>
              <a:rPr lang="ru-RU" dirty="0" smtClean="0"/>
              <a:t>,</a:t>
            </a:r>
            <a:br>
              <a:rPr lang="ru-RU" dirty="0" smtClean="0"/>
            </a:br>
            <a:r>
              <a:rPr lang="ru-RU" dirty="0" smtClean="0"/>
              <a:t>Абу тай гуся!</a:t>
            </a:r>
            <a:endParaRPr lang="en-US" dirty="0" smtClean="0"/>
          </a:p>
          <a:p>
            <a:endParaRPr lang="ru-RU" dirty="0" smtClean="0"/>
          </a:p>
          <a:p>
            <a:r>
              <a:rPr lang="ru-RU" b="1" dirty="0" smtClean="0"/>
              <a:t>Кутш</a:t>
            </a:r>
            <a:r>
              <a:rPr lang="en-US" b="1" dirty="0" smtClean="0"/>
              <a:t>ö</a:t>
            </a:r>
            <a:r>
              <a:rPr lang="ru-RU" b="1" dirty="0" smtClean="0"/>
              <a:t>м </a:t>
            </a:r>
            <a:r>
              <a:rPr lang="ru-RU" b="1" dirty="0" err="1" smtClean="0"/>
              <a:t>художествоа</a:t>
            </a:r>
            <a:r>
              <a:rPr lang="ru-RU" b="1" dirty="0" smtClean="0"/>
              <a:t> средство</a:t>
            </a:r>
            <a:r>
              <a:rPr lang="en-US" b="1" dirty="0" smtClean="0"/>
              <a:t>ö</a:t>
            </a:r>
            <a:r>
              <a:rPr lang="ru-RU" b="1" dirty="0" err="1" smtClean="0"/>
              <a:t>н</a:t>
            </a:r>
            <a:r>
              <a:rPr lang="ru-RU" b="1" dirty="0" smtClean="0"/>
              <a:t> </a:t>
            </a:r>
            <a:r>
              <a:rPr lang="ru-RU" b="1" dirty="0" err="1" smtClean="0"/>
              <a:t>ло</a:t>
            </a:r>
            <a:r>
              <a:rPr lang="en-US" b="1" dirty="0" smtClean="0"/>
              <a:t>ö</a:t>
            </a:r>
            <a:r>
              <a:rPr lang="ru-RU" b="1" dirty="0" smtClean="0"/>
              <a:t> </a:t>
            </a:r>
            <a:r>
              <a:rPr lang="ru-RU" b="1" dirty="0" err="1" smtClean="0"/>
              <a:t>гаж</a:t>
            </a:r>
            <a:r>
              <a:rPr lang="ru-RU" b="1" dirty="0" smtClean="0"/>
              <a:t> выл</a:t>
            </a:r>
            <a:r>
              <a:rPr lang="en-US" b="1" dirty="0" smtClean="0"/>
              <a:t>ö</a:t>
            </a:r>
            <a:r>
              <a:rPr lang="ru-RU" b="1" dirty="0" smtClean="0"/>
              <a:t> бит</a:t>
            </a:r>
            <a:r>
              <a:rPr lang="en-US" b="1" dirty="0" smtClean="0"/>
              <a:t>ö</a:t>
            </a:r>
            <a:r>
              <a:rPr lang="ru-RU" b="1" dirty="0" smtClean="0"/>
              <a:t>м</a:t>
            </a:r>
            <a:r>
              <a:rPr lang="en-US" b="1" dirty="0" smtClean="0"/>
              <a:t>ö</a:t>
            </a:r>
            <a:r>
              <a:rPr lang="ru-RU" b="1" dirty="0" err="1" smtClean="0"/>
              <a:t>сь</a:t>
            </a:r>
            <a:r>
              <a:rPr lang="ru-RU" b="1" dirty="0" smtClean="0"/>
              <a:t> </a:t>
            </a:r>
            <a:r>
              <a:rPr lang="ru-RU" b="1" dirty="0" err="1" smtClean="0"/>
              <a:t>синъяс</a:t>
            </a:r>
            <a:r>
              <a:rPr lang="en-US" b="1" dirty="0" smtClean="0"/>
              <a:t>?</a:t>
            </a:r>
            <a:endParaRPr lang="ru-RU" b="1" dirty="0" smtClean="0"/>
          </a:p>
        </p:txBody>
      </p:sp>
    </p:spTree>
    <p:extLst>
      <p:ext uri="{BB962C8B-B14F-4D97-AF65-F5344CB8AC3E}">
        <p14:creationId xmlns="" xmlns:p14="http://schemas.microsoft.com/office/powerpoint/2010/main" val="842791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2250576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Метафора </a:t>
            </a:r>
            <a:r>
              <a:rPr lang="en-US" dirty="0" smtClean="0"/>
              <a:t> (</a:t>
            </a:r>
            <a:r>
              <a:rPr lang="ru-RU" dirty="0" err="1" smtClean="0"/>
              <a:t>вуджкыв</a:t>
            </a:r>
            <a:r>
              <a:rPr lang="ru-RU" dirty="0" smtClean="0"/>
              <a:t>)- </a:t>
            </a:r>
            <a:r>
              <a:rPr lang="ru-RU" dirty="0" err="1" smtClean="0"/>
              <a:t>кывй</a:t>
            </a:r>
            <a:r>
              <a:rPr lang="en-US" dirty="0" smtClean="0"/>
              <a:t>ö</a:t>
            </a:r>
            <a:r>
              <a:rPr lang="ru-RU" dirty="0" err="1" smtClean="0"/>
              <a:t>н</a:t>
            </a:r>
            <a:r>
              <a:rPr lang="ru-RU" dirty="0" smtClean="0"/>
              <a:t> </a:t>
            </a:r>
            <a:r>
              <a:rPr lang="ru-RU" dirty="0" err="1" smtClean="0"/>
              <a:t>либ</a:t>
            </a:r>
            <a:r>
              <a:rPr lang="en-US" dirty="0" smtClean="0"/>
              <a:t>ö</a:t>
            </a:r>
            <a:r>
              <a:rPr lang="ru-RU" dirty="0" smtClean="0"/>
              <a:t> </a:t>
            </a:r>
            <a:r>
              <a:rPr lang="ru-RU" dirty="0" err="1" smtClean="0"/>
              <a:t>кывчук</a:t>
            </a:r>
            <a:r>
              <a:rPr lang="en-US" dirty="0" smtClean="0"/>
              <a:t>ö</a:t>
            </a:r>
            <a:r>
              <a:rPr lang="ru-RU" dirty="0" err="1" smtClean="0"/>
              <a:t>р</a:t>
            </a:r>
            <a:r>
              <a:rPr lang="en-US" dirty="0" smtClean="0"/>
              <a:t>ö</a:t>
            </a:r>
            <a:r>
              <a:rPr lang="ru-RU" dirty="0" err="1" smtClean="0"/>
              <a:t>н</a:t>
            </a:r>
            <a:r>
              <a:rPr lang="ru-RU" dirty="0" smtClean="0"/>
              <a:t> м</a:t>
            </a:r>
            <a:r>
              <a:rPr lang="en-US" dirty="0" smtClean="0"/>
              <a:t>ö</a:t>
            </a:r>
            <a:r>
              <a:rPr lang="ru-RU" dirty="0" err="1" smtClean="0"/>
              <a:t>д</a:t>
            </a:r>
            <a:r>
              <a:rPr lang="ru-RU" dirty="0" smtClean="0"/>
              <a:t> веж</a:t>
            </a:r>
            <a:r>
              <a:rPr lang="en-US" dirty="0" smtClean="0"/>
              <a:t>ö</a:t>
            </a:r>
            <a:r>
              <a:rPr lang="ru-RU" dirty="0" err="1" smtClean="0"/>
              <a:t>ртасын</a:t>
            </a:r>
            <a:r>
              <a:rPr lang="ru-RU" dirty="0" smtClean="0"/>
              <a:t> в</a:t>
            </a:r>
            <a:r>
              <a:rPr lang="en-US" dirty="0" smtClean="0"/>
              <a:t>ö</a:t>
            </a:r>
            <a:r>
              <a:rPr lang="ru-RU" dirty="0" err="1" smtClean="0"/>
              <a:t>дитч</a:t>
            </a:r>
            <a:r>
              <a:rPr lang="en-US" dirty="0" smtClean="0"/>
              <a:t>ö</a:t>
            </a:r>
            <a:r>
              <a:rPr lang="ru-RU" dirty="0" smtClean="0"/>
              <a:t>м. 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16386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5229200"/>
            <a:ext cx="61595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303682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547664" y="2492896"/>
            <a:ext cx="5400600" cy="16561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dirty="0" smtClean="0"/>
              <a:t>1799 во, </a:t>
            </a:r>
            <a:r>
              <a:rPr lang="ru-RU" dirty="0" err="1" smtClean="0"/>
              <a:t>Кебра</a:t>
            </a:r>
            <a:r>
              <a:rPr lang="ru-RU" dirty="0" smtClean="0"/>
              <a:t> </a:t>
            </a:r>
            <a:r>
              <a:rPr lang="ru-RU" dirty="0" err="1" smtClean="0"/>
              <a:t>сикт</a:t>
            </a:r>
            <a:endParaRPr lang="ru-RU" dirty="0" smtClean="0"/>
          </a:p>
          <a:p>
            <a:pPr marL="0" indent="0">
              <a:buNone/>
            </a:pPr>
            <a:endParaRPr lang="ru-RU" sz="3200" dirty="0"/>
          </a:p>
        </p:txBody>
      </p:sp>
      <p:sp>
        <p:nvSpPr>
          <p:cNvPr id="5" name="Управляющая кнопка: в начало 4">
            <a:hlinkClick r:id="rId2" action="ppaction://hlinksldjump" highlightClick="1"/>
          </p:cNvPr>
          <p:cNvSpPr/>
          <p:nvPr/>
        </p:nvSpPr>
        <p:spPr>
          <a:xfrm>
            <a:off x="6948264" y="4869160"/>
            <a:ext cx="576064" cy="576064"/>
          </a:xfrm>
          <a:prstGeom prst="actionButtonBeginning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08963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4869160"/>
            <a:ext cx="8183880" cy="1051560"/>
          </a:xfrm>
        </p:spPr>
        <p:txBody>
          <a:bodyPr/>
          <a:lstStyle/>
          <a:p>
            <a:r>
              <a:rPr lang="ru-RU" dirty="0" smtClean="0"/>
              <a:t>Бать-мам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dirty="0" smtClean="0"/>
              <a:t>Кутш</a:t>
            </a:r>
            <a:r>
              <a:rPr lang="en-US" sz="3200" dirty="0" smtClean="0"/>
              <a:t>ö</a:t>
            </a:r>
            <a:r>
              <a:rPr lang="ru-RU" sz="3200" dirty="0" smtClean="0"/>
              <a:t>м </a:t>
            </a:r>
            <a:r>
              <a:rPr lang="ru-RU" sz="3200" dirty="0" err="1" smtClean="0"/>
              <a:t>семьяын</a:t>
            </a:r>
            <a:r>
              <a:rPr lang="ru-RU" sz="3200" dirty="0" smtClean="0"/>
              <a:t> чужис Екатерина Ивановна</a:t>
            </a:r>
            <a:r>
              <a:rPr lang="en-US" sz="3200" dirty="0" smtClean="0"/>
              <a:t>?</a:t>
            </a:r>
            <a:r>
              <a:rPr lang="ru-RU" sz="3200" dirty="0" smtClean="0"/>
              <a:t> </a:t>
            </a:r>
          </a:p>
          <a:p>
            <a:pPr marL="0" indent="0" algn="ctr">
              <a:buNone/>
            </a:pPr>
            <a:endParaRPr lang="ru-RU" sz="3200" dirty="0"/>
          </a:p>
        </p:txBody>
      </p:sp>
      <p:pic>
        <p:nvPicPr>
          <p:cNvPr id="2050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72200" y="5229200"/>
            <a:ext cx="1700931" cy="615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320053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476672"/>
            <a:ext cx="8352928" cy="16527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Крестьянин </a:t>
            </a:r>
            <a:r>
              <a:rPr lang="ru-RU" dirty="0" err="1" smtClean="0"/>
              <a:t>семьяын</a:t>
            </a:r>
            <a:r>
              <a:rPr lang="ru-RU" dirty="0" smtClean="0"/>
              <a:t> </a:t>
            </a:r>
          </a:p>
          <a:p>
            <a:pPr marL="0" indent="0" algn="ctr">
              <a:buNone/>
            </a:pPr>
            <a:endParaRPr lang="ru-RU" sz="2400" dirty="0"/>
          </a:p>
        </p:txBody>
      </p:sp>
      <p:pic>
        <p:nvPicPr>
          <p:cNvPr id="3074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5013176"/>
            <a:ext cx="61595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518603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869160"/>
            <a:ext cx="8183880" cy="1051560"/>
          </a:xfrm>
        </p:spPr>
        <p:txBody>
          <a:bodyPr/>
          <a:lstStyle/>
          <a:p>
            <a:r>
              <a:rPr lang="ru-RU" dirty="0" smtClean="0"/>
              <a:t>Бать-мам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/>
              <a:t>Екатерина Ивановна </a:t>
            </a:r>
            <a:r>
              <a:rPr lang="ru-RU" dirty="0" err="1" smtClean="0"/>
              <a:t>водз</a:t>
            </a:r>
            <a:r>
              <a:rPr lang="ru-RU" dirty="0" smtClean="0"/>
              <a:t> </a:t>
            </a:r>
            <a:r>
              <a:rPr lang="ru-RU" dirty="0" err="1" smtClean="0"/>
              <a:t>колис</a:t>
            </a:r>
            <a:r>
              <a:rPr lang="ru-RU" dirty="0" smtClean="0"/>
              <a:t> </a:t>
            </a:r>
            <a:r>
              <a:rPr lang="ru-RU" dirty="0" err="1" smtClean="0"/>
              <a:t>батьт</a:t>
            </a:r>
            <a:r>
              <a:rPr lang="en-US" dirty="0" smtClean="0"/>
              <a:t>ö</a:t>
            </a:r>
            <a:r>
              <a:rPr lang="ru-RU" dirty="0" err="1" smtClean="0"/>
              <a:t>гыс</a:t>
            </a:r>
            <a:r>
              <a:rPr lang="ru-RU" dirty="0" smtClean="0"/>
              <a:t> и </a:t>
            </a:r>
            <a:r>
              <a:rPr lang="ru-RU" dirty="0" err="1" smtClean="0"/>
              <a:t>ол</a:t>
            </a:r>
            <a:r>
              <a:rPr lang="en-US" dirty="0" err="1" smtClean="0"/>
              <a:t>i</a:t>
            </a:r>
            <a:r>
              <a:rPr lang="ru-RU" dirty="0" smtClean="0"/>
              <a:t>с </a:t>
            </a:r>
            <a:r>
              <a:rPr lang="ru-RU" dirty="0" err="1" smtClean="0"/>
              <a:t>мамыск</a:t>
            </a:r>
            <a:r>
              <a:rPr lang="en-US" dirty="0" smtClean="0"/>
              <a:t>ö</a:t>
            </a:r>
            <a:r>
              <a:rPr lang="ru-RU" dirty="0" err="1" smtClean="0"/>
              <a:t>д</a:t>
            </a:r>
            <a:r>
              <a:rPr lang="ru-RU" dirty="0" smtClean="0"/>
              <a:t> да  </a:t>
            </a:r>
            <a:r>
              <a:rPr lang="ru-RU" dirty="0" err="1" smtClean="0"/>
              <a:t>куим</a:t>
            </a:r>
            <a:r>
              <a:rPr lang="ru-RU" dirty="0" smtClean="0"/>
              <a:t> </a:t>
            </a:r>
            <a:r>
              <a:rPr lang="ru-RU" dirty="0" err="1" smtClean="0"/>
              <a:t>ич</a:t>
            </a:r>
            <a:r>
              <a:rPr lang="en-US" dirty="0" smtClean="0"/>
              <a:t>ö</a:t>
            </a:r>
            <a:r>
              <a:rPr lang="ru-RU" dirty="0" err="1" smtClean="0"/>
              <a:t>тджык</a:t>
            </a:r>
            <a:r>
              <a:rPr lang="ru-RU" dirty="0" smtClean="0"/>
              <a:t> </a:t>
            </a:r>
            <a:r>
              <a:rPr lang="ru-RU" dirty="0" err="1" smtClean="0"/>
              <a:t>вокк</a:t>
            </a:r>
            <a:r>
              <a:rPr lang="en-US" dirty="0" smtClean="0"/>
              <a:t>ö</a:t>
            </a:r>
            <a:r>
              <a:rPr lang="ru-RU" dirty="0" smtClean="0"/>
              <a:t>д. Кыдзи </a:t>
            </a:r>
            <a:r>
              <a:rPr lang="ru-RU" dirty="0" err="1" smtClean="0"/>
              <a:t>шуисны</a:t>
            </a:r>
            <a:r>
              <a:rPr lang="ru-RU" dirty="0" smtClean="0"/>
              <a:t> Екатерина </a:t>
            </a:r>
            <a:r>
              <a:rPr lang="ru-RU" dirty="0" err="1" smtClean="0"/>
              <a:t>Ивановналысь</a:t>
            </a:r>
            <a:r>
              <a:rPr lang="ru-RU" dirty="0" smtClean="0"/>
              <a:t> </a:t>
            </a:r>
            <a:r>
              <a:rPr lang="ru-RU" dirty="0" err="1" smtClean="0"/>
              <a:t>вокъясс</a:t>
            </a:r>
            <a:r>
              <a:rPr lang="en-US" dirty="0" smtClean="0"/>
              <a:t>ö</a:t>
            </a:r>
            <a:r>
              <a:rPr lang="ru-RU" dirty="0" smtClean="0"/>
              <a:t>?</a:t>
            </a:r>
          </a:p>
          <a:p>
            <a:pPr marL="0" indent="0" algn="just">
              <a:buNone/>
            </a:pPr>
            <a:endParaRPr lang="ru-RU" dirty="0"/>
          </a:p>
        </p:txBody>
      </p:sp>
      <p:pic>
        <p:nvPicPr>
          <p:cNvPr id="4099" name="Picture 3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5229200"/>
            <a:ext cx="1700213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441109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548680"/>
            <a:ext cx="8183880" cy="7920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3200" dirty="0"/>
          </a:p>
        </p:txBody>
      </p:sp>
      <p:pic>
        <p:nvPicPr>
          <p:cNvPr id="5122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5013176"/>
            <a:ext cx="61595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051720" y="1268760"/>
            <a:ext cx="54005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Козьма, Арсений, Николай</a:t>
            </a:r>
            <a:endParaRPr lang="ru-RU" sz="2800" dirty="0"/>
          </a:p>
        </p:txBody>
      </p:sp>
    </p:spTree>
    <p:extLst>
      <p:ext uri="{BB962C8B-B14F-4D97-AF65-F5344CB8AC3E}">
        <p14:creationId xmlns="" xmlns:p14="http://schemas.microsoft.com/office/powerpoint/2010/main" val="2509160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869160"/>
            <a:ext cx="8183880" cy="1051560"/>
          </a:xfrm>
        </p:spPr>
        <p:txBody>
          <a:bodyPr/>
          <a:lstStyle/>
          <a:p>
            <a:r>
              <a:rPr lang="ru-RU" dirty="0" smtClean="0"/>
              <a:t>Бать-мам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Кыдзи </a:t>
            </a:r>
            <a:r>
              <a:rPr lang="ru-RU" dirty="0" err="1" smtClean="0"/>
              <a:t>шуисны</a:t>
            </a:r>
            <a:r>
              <a:rPr lang="ru-RU" dirty="0" smtClean="0"/>
              <a:t> Иван Алексеевич </a:t>
            </a:r>
            <a:r>
              <a:rPr lang="ru-RU" dirty="0" err="1" smtClean="0"/>
              <a:t>Куратовлысь</a:t>
            </a:r>
            <a:r>
              <a:rPr lang="ru-RU" dirty="0" smtClean="0"/>
              <a:t> </a:t>
            </a:r>
            <a:r>
              <a:rPr lang="ru-RU" dirty="0" err="1" smtClean="0"/>
              <a:t>батьс</a:t>
            </a:r>
            <a:r>
              <a:rPr lang="en-US" dirty="0" smtClean="0"/>
              <a:t>ö?</a:t>
            </a:r>
            <a:endParaRPr lang="ru-RU" dirty="0" smtClean="0"/>
          </a:p>
          <a:p>
            <a:pPr marL="0" indent="0" algn="ctr">
              <a:buNone/>
            </a:pPr>
            <a:endParaRPr lang="ru-RU" dirty="0"/>
          </a:p>
        </p:txBody>
      </p:sp>
      <p:pic>
        <p:nvPicPr>
          <p:cNvPr id="6146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5157192"/>
            <a:ext cx="1700213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656407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457</TotalTime>
  <Words>450</Words>
  <Application>Microsoft Office PowerPoint</Application>
  <PresentationFormat>Экран (4:3)</PresentationFormat>
  <Paragraphs>76</Paragraphs>
  <Slides>32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Аспект</vt:lpstr>
      <vt:lpstr>Викторина «Чуклöм сикт И.А. Куратов олöмын»</vt:lpstr>
      <vt:lpstr>Слайд 2</vt:lpstr>
      <vt:lpstr>Бать-мам</vt:lpstr>
      <vt:lpstr>Слайд 4</vt:lpstr>
      <vt:lpstr>Бать-мам</vt:lpstr>
      <vt:lpstr>Слайд 6</vt:lpstr>
      <vt:lpstr>Бать-мам</vt:lpstr>
      <vt:lpstr>Слайд 8</vt:lpstr>
      <vt:lpstr>Бать-мам</vt:lpstr>
      <vt:lpstr>Слайд 10</vt:lpstr>
      <vt:lpstr>Бать-мам</vt:lpstr>
      <vt:lpstr>Слайд 12</vt:lpstr>
      <vt:lpstr>Чуклöм сикт</vt:lpstr>
      <vt:lpstr>Слайд 14</vt:lpstr>
      <vt:lpstr>Чуклöм сикт</vt:lpstr>
      <vt:lpstr>Слайд 16</vt:lpstr>
      <vt:lpstr>Чуклöм сикт</vt:lpstr>
      <vt:lpstr>Слайд 18</vt:lpstr>
      <vt:lpstr>Чуклöм сикт</vt:lpstr>
      <vt:lpstr>Слайд 20</vt:lpstr>
      <vt:lpstr>Чуклöм сикт</vt:lpstr>
      <vt:lpstr>Слайд 22</vt:lpstr>
      <vt:lpstr>Мам йылысь кывъяс </vt:lpstr>
      <vt:lpstr>Слайд 24</vt:lpstr>
      <vt:lpstr>Мам йылысь кывъяс</vt:lpstr>
      <vt:lpstr>Слайд 26</vt:lpstr>
      <vt:lpstr>Мам йылысь кывъяс </vt:lpstr>
      <vt:lpstr>Слайд 28</vt:lpstr>
      <vt:lpstr>Мам йылысь кывъяс</vt:lpstr>
      <vt:lpstr>Слайд 30</vt:lpstr>
      <vt:lpstr>Мам йылысь кывъяс</vt:lpstr>
      <vt:lpstr>Слайд 32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Высказывания П.Б. Богданова, М.И. Михайлова, П.И. Савваитова и С.Е. Мельникова о зырянском крае</dc:title>
  <dc:creator>ychenik</dc:creator>
  <cp:lastModifiedBy>user</cp:lastModifiedBy>
  <cp:revision>49</cp:revision>
  <dcterms:created xsi:type="dcterms:W3CDTF">2015-11-18T12:30:25Z</dcterms:created>
  <dcterms:modified xsi:type="dcterms:W3CDTF">2024-09-02T07:17:56Z</dcterms:modified>
</cp:coreProperties>
</file>